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802" r:id="rId2"/>
    <p:sldId id="80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DE6EE-EF8D-494B-AAA5-ABD2010F77D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C815-DC6B-4AFF-B03C-4AC5E0302A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4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1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8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0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7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3" y="186813"/>
            <a:ext cx="11316928" cy="1258530"/>
          </a:xfrm>
        </p:spPr>
        <p:txBody>
          <a:bodyPr>
            <a:normAutofit/>
          </a:bodyPr>
          <a:lstStyle>
            <a:lvl1pPr>
              <a:defRPr sz="3800" b="1" cap="none" baseline="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260095"/>
            <a:ext cx="11316928" cy="2682640"/>
          </a:xfrm>
        </p:spPr>
        <p:txBody>
          <a:bodyPr anchor="ctr"/>
          <a:lstStyle>
            <a:lvl1pPr marL="72000">
              <a:defRPr sz="26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2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24764" y="6310216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453" y="6310216"/>
            <a:ext cx="8926600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0675" y="630110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304800"/>
            <a:ext cx="10131425" cy="9635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00938" y="6303192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97078" y="6303192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77338" y="630319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5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2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6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FA6E8A7-9CD9-4BC3-AB76-9A760CCC223F}"/>
              </a:ext>
            </a:extLst>
          </p:cNvPr>
          <p:cNvSpPr txBox="1">
            <a:spLocks/>
          </p:cNvSpPr>
          <p:nvPr/>
        </p:nvSpPr>
        <p:spPr>
          <a:xfrm>
            <a:off x="476251" y="740702"/>
            <a:ext cx="11334749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1800" i="1" dirty="0">
                <a:latin typeface="Palatino Linotype" panose="02040502050505030304" pitchFamily="18" charset="0"/>
              </a:rPr>
              <a:t>DIGITAL SURVEILLANCE SYSTEM AND APPLICATION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AF6BB314-58CA-48C8-B25F-0349D99CC3B0}"/>
              </a:ext>
            </a:extLst>
          </p:cNvPr>
          <p:cNvSpPr txBox="1">
            <a:spLocks/>
          </p:cNvSpPr>
          <p:nvPr/>
        </p:nvSpPr>
        <p:spPr>
          <a:xfrm>
            <a:off x="1047753" y="2210727"/>
            <a:ext cx="10477500" cy="2686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lang="en-US" altLang="zh-TW" sz="3600" b="1" i="1" dirty="0">
              <a:latin typeface="Palatino Linotype" panose="0204050205050503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TW" sz="3600" b="1" i="1" dirty="0" smtClean="0">
                <a:latin typeface="Palatino Linotype" panose="02040502050505030304" pitchFamily="18" charset="0"/>
              </a:rPr>
              <a:t>Exercise and homework </a:t>
            </a:r>
            <a:r>
              <a:rPr lang="en-US" altLang="zh-TW" sz="3600" b="1" i="1" dirty="0">
                <a:latin typeface="Palatino Linotype" panose="02040502050505030304" pitchFamily="18" charset="0"/>
              </a:rPr>
              <a:t>GRADES</a:t>
            </a:r>
          </a:p>
          <a:p>
            <a:pPr algn="ctr">
              <a:lnSpc>
                <a:spcPct val="120000"/>
              </a:lnSpc>
              <a:defRPr/>
            </a:pPr>
            <a:endParaRPr lang="en-US" altLang="zh-TW" sz="3600" b="1" i="1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E2C3D6B0-915E-4E1A-9AE0-C4F31A54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056" y="4712628"/>
            <a:ext cx="4743093" cy="16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itchFamily="18" charset="0"/>
                <a:ea typeface="新細明體" panose="02020500000000000000" pitchFamily="18" charset="-120"/>
                <a:cs typeface="+mn-cs"/>
              </a:rPr>
              <a:t>Jison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itchFamily="18" charset="0"/>
                <a:ea typeface="新細明體" panose="02020500000000000000" pitchFamily="18" charset="-120"/>
                <a:cs typeface="+mn-cs"/>
              </a:rPr>
              <a:t> Hsu</a:t>
            </a: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itchFamily="18" charset="0"/>
                <a:ea typeface="新細明體" panose="02020500000000000000" pitchFamily="18" charset="-120"/>
                <a:cs typeface="+mn-cs"/>
              </a:rPr>
              <a:t>Artificial Vision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itchFamily="18" charset="0"/>
                <a:ea typeface="新細明體" panose="02020500000000000000" pitchFamily="18" charset="-120"/>
                <a:cs typeface="+mn-cs"/>
              </a:rPr>
              <a:t>Taiwan Tech</a:t>
            </a:r>
            <a:endParaRPr kumimoji="0" lang="zh-TW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0"/>
            <a:ext cx="12192000" cy="275234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64" y="3959352"/>
            <a:ext cx="6345936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0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13060</TotalTime>
  <Words>16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Malgun Gothic</vt:lpstr>
      <vt:lpstr>新細明體</vt:lpstr>
      <vt:lpstr>Arial</vt:lpstr>
      <vt:lpstr>Calibri</vt:lpstr>
      <vt:lpstr>Calibri Light</vt:lpstr>
      <vt:lpstr>Palatino Linotype</vt:lpstr>
      <vt:lpstr>1_天體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. John</dc:creator>
  <cp:lastModifiedBy>Lucas</cp:lastModifiedBy>
  <cp:revision>256</cp:revision>
  <dcterms:created xsi:type="dcterms:W3CDTF">2020-05-22T07:01:14Z</dcterms:created>
  <dcterms:modified xsi:type="dcterms:W3CDTF">2021-01-12T01:46:03Z</dcterms:modified>
</cp:coreProperties>
</file>