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8.png" Type="http://schemas.openxmlformats.org/officeDocument/2006/relationships/image"/><Relationship Id="rId11" Target="../media/image109.png" Type="http://schemas.openxmlformats.org/officeDocument/2006/relationships/image"/><Relationship Id="rId12" Target="../media/image110.png" Type="http://schemas.openxmlformats.org/officeDocument/2006/relationships/image"/><Relationship Id="rId2" Target="../media/image5.png" Type="http://schemas.openxmlformats.org/officeDocument/2006/relationships/image"/><Relationship Id="rId3" Target="../media/image103.png" Type="http://schemas.openxmlformats.org/officeDocument/2006/relationships/image"/><Relationship Id="rId4" Target="../media/image14.png" Type="http://schemas.openxmlformats.org/officeDocument/2006/relationships/image"/><Relationship Id="rId5" Target="../media/image104.png" Type="http://schemas.openxmlformats.org/officeDocument/2006/relationships/image"/><Relationship Id="rId6" Target="../media/image105.png" Type="http://schemas.openxmlformats.org/officeDocument/2006/relationships/image"/><Relationship Id="rId7" Target="../media/image101.png" Type="http://schemas.openxmlformats.org/officeDocument/2006/relationships/image"/><Relationship Id="rId8" Target="../media/image106.png" Type="http://schemas.openxmlformats.org/officeDocument/2006/relationships/image"/><Relationship Id="rId9" Target="../media/image10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7.png" Type="http://schemas.openxmlformats.org/officeDocument/2006/relationships/image"/><Relationship Id="rId2" Target="../media/image5.png" Type="http://schemas.openxmlformats.org/officeDocument/2006/relationships/image"/><Relationship Id="rId3" Target="../media/image111.png" Type="http://schemas.openxmlformats.org/officeDocument/2006/relationships/image"/><Relationship Id="rId4" Target="../media/image14.png" Type="http://schemas.openxmlformats.org/officeDocument/2006/relationships/image"/><Relationship Id="rId5" Target="../media/image112.png" Type="http://schemas.openxmlformats.org/officeDocument/2006/relationships/image"/><Relationship Id="rId6" Target="../media/image113.png" Type="http://schemas.openxmlformats.org/officeDocument/2006/relationships/image"/><Relationship Id="rId7" Target="../media/image114.png" Type="http://schemas.openxmlformats.org/officeDocument/2006/relationships/image"/><Relationship Id="rId8" Target="../media/image115.png" Type="http://schemas.openxmlformats.org/officeDocument/2006/relationships/image"/><Relationship Id="rId9" Target="../media/image1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3.png" Type="http://schemas.openxmlformats.org/officeDocument/2006/relationships/image"/><Relationship Id="rId11" Target="../media/image124.png" Type="http://schemas.openxmlformats.org/officeDocument/2006/relationships/image"/><Relationship Id="rId2" Target="../media/image5.png" Type="http://schemas.openxmlformats.org/officeDocument/2006/relationships/image"/><Relationship Id="rId3" Target="../media/image118.png" Type="http://schemas.openxmlformats.org/officeDocument/2006/relationships/image"/><Relationship Id="rId4" Target="../media/image14.png" Type="http://schemas.openxmlformats.org/officeDocument/2006/relationships/image"/><Relationship Id="rId5" Target="../media/image119.png" Type="http://schemas.openxmlformats.org/officeDocument/2006/relationships/image"/><Relationship Id="rId6" Target="../media/image120.png" Type="http://schemas.openxmlformats.org/officeDocument/2006/relationships/image"/><Relationship Id="rId7" Target="../media/image121.png" Type="http://schemas.openxmlformats.org/officeDocument/2006/relationships/image"/><Relationship Id="rId8" Target="../media/image101.png" Type="http://schemas.openxmlformats.org/officeDocument/2006/relationships/image"/><Relationship Id="rId9" Target="../media/image1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0.png" Type="http://schemas.openxmlformats.org/officeDocument/2006/relationships/image"/><Relationship Id="rId11" Target="../media/image131.png" Type="http://schemas.openxmlformats.org/officeDocument/2006/relationships/image"/><Relationship Id="rId2" Target="../media/image5.png" Type="http://schemas.openxmlformats.org/officeDocument/2006/relationships/image"/><Relationship Id="rId3" Target="../media/image125.png" Type="http://schemas.openxmlformats.org/officeDocument/2006/relationships/image"/><Relationship Id="rId4" Target="../media/image14.png" Type="http://schemas.openxmlformats.org/officeDocument/2006/relationships/image"/><Relationship Id="rId5" Target="../media/image126.png" Type="http://schemas.openxmlformats.org/officeDocument/2006/relationships/image"/><Relationship Id="rId6" Target="../media/image127.png" Type="http://schemas.openxmlformats.org/officeDocument/2006/relationships/image"/><Relationship Id="rId7" Target="../media/image128.png" Type="http://schemas.openxmlformats.org/officeDocument/2006/relationships/image"/><Relationship Id="rId8" Target="../media/image101.png" Type="http://schemas.openxmlformats.org/officeDocument/2006/relationships/image"/><Relationship Id="rId9" Target="../media/image1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7.png" Type="http://schemas.openxmlformats.org/officeDocument/2006/relationships/image"/><Relationship Id="rId2" Target="../media/image5.png" Type="http://schemas.openxmlformats.org/officeDocument/2006/relationships/image"/><Relationship Id="rId3" Target="../media/image132.png" Type="http://schemas.openxmlformats.org/officeDocument/2006/relationships/image"/><Relationship Id="rId4" Target="../media/image14.png" Type="http://schemas.openxmlformats.org/officeDocument/2006/relationships/image"/><Relationship Id="rId5" Target="../media/image133.png" Type="http://schemas.openxmlformats.org/officeDocument/2006/relationships/image"/><Relationship Id="rId6" Target="../media/image134.png" Type="http://schemas.openxmlformats.org/officeDocument/2006/relationships/image"/><Relationship Id="rId7" Target="../media/image101.png" Type="http://schemas.openxmlformats.org/officeDocument/2006/relationships/image"/><Relationship Id="rId8" Target="../media/image135.png" Type="http://schemas.openxmlformats.org/officeDocument/2006/relationships/image"/><Relationship Id="rId9" Target="../media/image13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8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Relationship Id="rId5" Target="../media/image139.png" Type="http://schemas.openxmlformats.org/officeDocument/2006/relationships/image"/><Relationship Id="rId6" Target="../media/image101.png" Type="http://schemas.openxmlformats.org/officeDocument/2006/relationships/image"/><Relationship Id="rId7" Target="../media/image140.png" Type="http://schemas.openxmlformats.org/officeDocument/2006/relationships/image"/><Relationship Id="rId8" Target="../media/image141.png" Type="http://schemas.openxmlformats.org/officeDocument/2006/relationships/image"/><Relationship Id="rId9" Target="../media/image14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8.png" Type="http://schemas.openxmlformats.org/officeDocument/2006/relationships/image"/><Relationship Id="rId11" Target="../media/image149.png" Type="http://schemas.openxmlformats.org/officeDocument/2006/relationships/image"/><Relationship Id="rId2" Target="../media/image143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Relationship Id="rId5" Target="../media/image144.png" Type="http://schemas.openxmlformats.org/officeDocument/2006/relationships/image"/><Relationship Id="rId6" Target="../media/image101.png" Type="http://schemas.openxmlformats.org/officeDocument/2006/relationships/image"/><Relationship Id="rId7" Target="../media/image145.png" Type="http://schemas.openxmlformats.org/officeDocument/2006/relationships/image"/><Relationship Id="rId8" Target="../media/image146.png" Type="http://schemas.openxmlformats.org/officeDocument/2006/relationships/image"/><Relationship Id="rId9" Target="../media/image14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5.png" Type="http://schemas.openxmlformats.org/officeDocument/2006/relationships/image"/><Relationship Id="rId2" Target="../media/image150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01.png" Type="http://schemas.openxmlformats.org/officeDocument/2006/relationships/image"/><Relationship Id="rId9" Target="../media/image15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4.png" Type="http://schemas.openxmlformats.org/officeDocument/2006/relationships/image"/><Relationship Id="rId2" Target="../media/image156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Relationship Id="rId5" Target="../media/image157.png" Type="http://schemas.openxmlformats.org/officeDocument/2006/relationships/image"/><Relationship Id="rId6" Target="../media/image158.png" Type="http://schemas.openxmlformats.org/officeDocument/2006/relationships/image"/><Relationship Id="rId7" Target="../media/image159.png" Type="http://schemas.openxmlformats.org/officeDocument/2006/relationships/image"/><Relationship Id="rId8" Target="../media/image160.png" Type="http://schemas.openxmlformats.org/officeDocument/2006/relationships/image"/><Relationship Id="rId9" Target="../media/image10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5.png" Type="http://schemas.openxmlformats.org/officeDocument/2006/relationships/image"/><Relationship Id="rId2" Target="../media/image16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Relationship Id="rId5" Target="../media/image162.png" Type="http://schemas.openxmlformats.org/officeDocument/2006/relationships/image"/><Relationship Id="rId6" Target="../media/image163.png" Type="http://schemas.openxmlformats.org/officeDocument/2006/relationships/image"/><Relationship Id="rId7" Target="../media/image164.png" Type="http://schemas.openxmlformats.org/officeDocument/2006/relationships/image"/><Relationship Id="rId8" Target="../media/image101.png" Type="http://schemas.openxmlformats.org/officeDocument/2006/relationships/image"/><Relationship Id="rId9" Target="../media/image15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17" Target="../media/image23.png" Type="http://schemas.openxmlformats.org/officeDocument/2006/relationships/image"/><Relationship Id="rId18" Target="../media/image24.png" Type="http://schemas.openxmlformats.org/officeDocument/2006/relationships/image"/><Relationship Id="rId19" Target="../media/image25.png" Type="http://schemas.openxmlformats.org/officeDocument/2006/relationships/image"/><Relationship Id="rId2" Target="../media/image9.png" Type="http://schemas.openxmlformats.org/officeDocument/2006/relationships/image"/><Relationship Id="rId20" Target="../media/image26.png" Type="http://schemas.openxmlformats.org/officeDocument/2006/relationships/image"/><Relationship Id="rId21" Target="../media/image27.png" Type="http://schemas.openxmlformats.org/officeDocument/2006/relationships/image"/><Relationship Id="rId22" Target="../media/image28.png" Type="http://schemas.openxmlformats.org/officeDocument/2006/relationships/image"/><Relationship Id="rId23" Target="../media/image29.png" Type="http://schemas.openxmlformats.org/officeDocument/2006/relationships/image"/><Relationship Id="rId24" Target="../media/image30.png" Type="http://schemas.openxmlformats.org/officeDocument/2006/relationships/image"/><Relationship Id="rId25" Target="../media/image31.png" Type="http://schemas.openxmlformats.org/officeDocument/2006/relationships/image"/><Relationship Id="rId26" Target="../media/image32.png" Type="http://schemas.openxmlformats.org/officeDocument/2006/relationships/image"/><Relationship Id="rId27" Target="../media/image33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5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0.png" Type="http://schemas.openxmlformats.org/officeDocument/2006/relationships/image"/><Relationship Id="rId11" Target="../media/image171.png" Type="http://schemas.openxmlformats.org/officeDocument/2006/relationships/image"/><Relationship Id="rId2" Target="../media/image5.png" Type="http://schemas.openxmlformats.org/officeDocument/2006/relationships/image"/><Relationship Id="rId3" Target="../media/image143.png" Type="http://schemas.openxmlformats.org/officeDocument/2006/relationships/image"/><Relationship Id="rId4" Target="../media/image14.png" Type="http://schemas.openxmlformats.org/officeDocument/2006/relationships/image"/><Relationship Id="rId5" Target="../media/image166.png" Type="http://schemas.openxmlformats.org/officeDocument/2006/relationships/image"/><Relationship Id="rId6" Target="../media/image167.png" Type="http://schemas.openxmlformats.org/officeDocument/2006/relationships/image"/><Relationship Id="rId7" Target="../media/image168.png" Type="http://schemas.openxmlformats.org/officeDocument/2006/relationships/image"/><Relationship Id="rId8" Target="../media/image101.png" Type="http://schemas.openxmlformats.org/officeDocument/2006/relationships/image"/><Relationship Id="rId9" Target="../media/image16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8.png" Type="http://schemas.openxmlformats.org/officeDocument/2006/relationships/image"/><Relationship Id="rId11" Target="../media/image179.png" Type="http://schemas.openxmlformats.org/officeDocument/2006/relationships/image"/><Relationship Id="rId12" Target="../media/image180.png" Type="http://schemas.openxmlformats.org/officeDocument/2006/relationships/image"/><Relationship Id="rId2" Target="../media/image172.png" Type="http://schemas.openxmlformats.org/officeDocument/2006/relationships/image"/><Relationship Id="rId3" Target="../media/image173.png" Type="http://schemas.openxmlformats.org/officeDocument/2006/relationships/image"/><Relationship Id="rId4" Target="../media/image174.png" Type="http://schemas.openxmlformats.org/officeDocument/2006/relationships/image"/><Relationship Id="rId5" Target="../media/image175.png" Type="http://schemas.openxmlformats.org/officeDocument/2006/relationships/image"/><Relationship Id="rId6" Target="../media/image5.png" Type="http://schemas.openxmlformats.org/officeDocument/2006/relationships/image"/><Relationship Id="rId7" Target="../media/image176.png" Type="http://schemas.openxmlformats.org/officeDocument/2006/relationships/image"/><Relationship Id="rId8" Target="../media/image14.png" Type="http://schemas.openxmlformats.org/officeDocument/2006/relationships/image"/><Relationship Id="rId9" Target="../media/image17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2.png" Type="http://schemas.openxmlformats.org/officeDocument/2006/relationships/image"/><Relationship Id="rId11" Target="../media/image183.png" Type="http://schemas.openxmlformats.org/officeDocument/2006/relationships/image"/><Relationship Id="rId12" Target="../media/image184.png" Type="http://schemas.openxmlformats.org/officeDocument/2006/relationships/image"/><Relationship Id="rId2" Target="../media/image172.png" Type="http://schemas.openxmlformats.org/officeDocument/2006/relationships/image"/><Relationship Id="rId3" Target="../media/image173.png" Type="http://schemas.openxmlformats.org/officeDocument/2006/relationships/image"/><Relationship Id="rId4" Target="../media/image174.png" Type="http://schemas.openxmlformats.org/officeDocument/2006/relationships/image"/><Relationship Id="rId5" Target="../media/image175.png" Type="http://schemas.openxmlformats.org/officeDocument/2006/relationships/image"/><Relationship Id="rId6" Target="../media/image5.png" Type="http://schemas.openxmlformats.org/officeDocument/2006/relationships/image"/><Relationship Id="rId7" Target="../media/image181.png" Type="http://schemas.openxmlformats.org/officeDocument/2006/relationships/image"/><Relationship Id="rId8" Target="../media/image14.png" Type="http://schemas.openxmlformats.org/officeDocument/2006/relationships/image"/><Relationship Id="rId9" Target="../media/image17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6.png" Type="http://schemas.openxmlformats.org/officeDocument/2006/relationships/image"/><Relationship Id="rId11" Target="../media/image187.png" Type="http://schemas.openxmlformats.org/officeDocument/2006/relationships/image"/><Relationship Id="rId12" Target="../media/image188.png" Type="http://schemas.openxmlformats.org/officeDocument/2006/relationships/image"/><Relationship Id="rId2" Target="../media/image172.png" Type="http://schemas.openxmlformats.org/officeDocument/2006/relationships/image"/><Relationship Id="rId3" Target="../media/image173.png" Type="http://schemas.openxmlformats.org/officeDocument/2006/relationships/image"/><Relationship Id="rId4" Target="../media/image174.png" Type="http://schemas.openxmlformats.org/officeDocument/2006/relationships/image"/><Relationship Id="rId5" Target="../media/image175.png" Type="http://schemas.openxmlformats.org/officeDocument/2006/relationships/image"/><Relationship Id="rId6" Target="../media/image5.png" Type="http://schemas.openxmlformats.org/officeDocument/2006/relationships/image"/><Relationship Id="rId7" Target="../media/image185.png" Type="http://schemas.openxmlformats.org/officeDocument/2006/relationships/image"/><Relationship Id="rId8" Target="../media/image14.png" Type="http://schemas.openxmlformats.org/officeDocument/2006/relationships/image"/><Relationship Id="rId9" Target="../media/image17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9.png" Type="http://schemas.openxmlformats.org/officeDocument/2006/relationships/image"/><Relationship Id="rId11" Target="../media/image190.png" Type="http://schemas.openxmlformats.org/officeDocument/2006/relationships/image"/><Relationship Id="rId12" Target="../media/image191.png" Type="http://schemas.openxmlformats.org/officeDocument/2006/relationships/image"/><Relationship Id="rId2" Target="../media/image172.png" Type="http://schemas.openxmlformats.org/officeDocument/2006/relationships/image"/><Relationship Id="rId3" Target="../media/image173.png" Type="http://schemas.openxmlformats.org/officeDocument/2006/relationships/image"/><Relationship Id="rId4" Target="../media/image174.png" Type="http://schemas.openxmlformats.org/officeDocument/2006/relationships/image"/><Relationship Id="rId5" Target="../media/image175.png" Type="http://schemas.openxmlformats.org/officeDocument/2006/relationships/image"/><Relationship Id="rId6" Target="../media/image5.png" Type="http://schemas.openxmlformats.org/officeDocument/2006/relationships/image"/><Relationship Id="rId7" Target="../media/image185.png" Type="http://schemas.openxmlformats.org/officeDocument/2006/relationships/image"/><Relationship Id="rId8" Target="../media/image14.png" Type="http://schemas.openxmlformats.org/officeDocument/2006/relationships/image"/><Relationship Id="rId9" Target="../media/image17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2" Target="../media/image172.png" Type="http://schemas.openxmlformats.org/officeDocument/2006/relationships/image"/><Relationship Id="rId3" Target="../media/image173.png" Type="http://schemas.openxmlformats.org/officeDocument/2006/relationships/image"/><Relationship Id="rId4" Target="../media/image174.png" Type="http://schemas.openxmlformats.org/officeDocument/2006/relationships/image"/><Relationship Id="rId5" Target="../media/image175.png" Type="http://schemas.openxmlformats.org/officeDocument/2006/relationships/image"/><Relationship Id="rId6" Target="../media/image5.png" Type="http://schemas.openxmlformats.org/officeDocument/2006/relationships/image"/><Relationship Id="rId7" Target="../media/image185.png" Type="http://schemas.openxmlformats.org/officeDocument/2006/relationships/image"/><Relationship Id="rId8" Target="../media/image14.png" Type="http://schemas.openxmlformats.org/officeDocument/2006/relationships/image"/><Relationship Id="rId9" Target="../media/image17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19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13" Target="../media/image14.png" Type="http://schemas.openxmlformats.org/officeDocument/2006/relationships/image"/><Relationship Id="rId14" Target="../media/image44.png" Type="http://schemas.openxmlformats.org/officeDocument/2006/relationships/image"/><Relationship Id="rId15" Target="../media/image45.png" Type="http://schemas.openxmlformats.org/officeDocument/2006/relationships/image"/><Relationship Id="rId2" Target="../media/image5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png" Type="http://schemas.openxmlformats.org/officeDocument/2006/relationships/image"/><Relationship Id="rId12" Target="../media/image54.png" Type="http://schemas.openxmlformats.org/officeDocument/2006/relationships/image"/><Relationship Id="rId13" Target="../media/image55.png" Type="http://schemas.openxmlformats.org/officeDocument/2006/relationships/image"/><Relationship Id="rId14" Target="../media/image56.png" Type="http://schemas.openxmlformats.org/officeDocument/2006/relationships/image"/><Relationship Id="rId15" Target="../media/image57.png" Type="http://schemas.openxmlformats.org/officeDocument/2006/relationships/image"/><Relationship Id="rId16" Target="../media/image58.png" Type="http://schemas.openxmlformats.org/officeDocument/2006/relationships/image"/><Relationship Id="rId17" Target="../media/image59.png" Type="http://schemas.openxmlformats.org/officeDocument/2006/relationships/image"/><Relationship Id="rId18" Target="../media/image60.png" Type="http://schemas.openxmlformats.org/officeDocument/2006/relationships/image"/><Relationship Id="rId2" Target="../media/image46.png" Type="http://schemas.openxmlformats.org/officeDocument/2006/relationships/image"/><Relationship Id="rId3" Target="../media/image5.png" Type="http://schemas.openxmlformats.org/officeDocument/2006/relationships/image"/><Relationship Id="rId4" Target="../media/image47.png" Type="http://schemas.openxmlformats.org/officeDocument/2006/relationships/image"/><Relationship Id="rId5" Target="../media/image14.pn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Relationship Id="rId8" Target="../media/image50.pn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png" Type="http://schemas.openxmlformats.org/officeDocument/2006/relationships/image"/><Relationship Id="rId11" Target="../media/image68.png" Type="http://schemas.openxmlformats.org/officeDocument/2006/relationships/image"/><Relationship Id="rId12" Target="../media/image69.png" Type="http://schemas.openxmlformats.org/officeDocument/2006/relationships/image"/><Relationship Id="rId13" Target="../media/image70.png" Type="http://schemas.openxmlformats.org/officeDocument/2006/relationships/image"/><Relationship Id="rId14" Target="../media/image71.png" Type="http://schemas.openxmlformats.org/officeDocument/2006/relationships/image"/><Relationship Id="rId15" Target="../media/image72.png" Type="http://schemas.openxmlformats.org/officeDocument/2006/relationships/image"/><Relationship Id="rId16" Target="../media/image73.png" Type="http://schemas.openxmlformats.org/officeDocument/2006/relationships/image"/><Relationship Id="rId2" Target="../media/image61.png" Type="http://schemas.openxmlformats.org/officeDocument/2006/relationships/image"/><Relationship Id="rId3" Target="../media/image5.png" Type="http://schemas.openxmlformats.org/officeDocument/2006/relationships/image"/><Relationship Id="rId4" Target="../media/image62.png" Type="http://schemas.openxmlformats.org/officeDocument/2006/relationships/image"/><Relationship Id="rId5" Target="../media/image14.png" Type="http://schemas.openxmlformats.org/officeDocument/2006/relationships/image"/><Relationship Id="rId6" Target="../media/image63.png" Type="http://schemas.openxmlformats.org/officeDocument/2006/relationships/image"/><Relationship Id="rId7" Target="../media/image64.png" Type="http://schemas.openxmlformats.org/officeDocument/2006/relationships/image"/><Relationship Id="rId8" Target="../media/image65.pn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8.png" Type="http://schemas.openxmlformats.org/officeDocument/2006/relationships/image"/><Relationship Id="rId11" Target="../media/image79.png" Type="http://schemas.openxmlformats.org/officeDocument/2006/relationships/image"/><Relationship Id="rId12" Target="../media/image80.png" Type="http://schemas.openxmlformats.org/officeDocument/2006/relationships/image"/><Relationship Id="rId13" Target="../media/image81.png" Type="http://schemas.openxmlformats.org/officeDocument/2006/relationships/image"/><Relationship Id="rId14" Target="../media/image82.png" Type="http://schemas.openxmlformats.org/officeDocument/2006/relationships/image"/><Relationship Id="rId15" Target="../media/image83.png" Type="http://schemas.openxmlformats.org/officeDocument/2006/relationships/image"/><Relationship Id="rId16" Target="../media/image84.png" Type="http://schemas.openxmlformats.org/officeDocument/2006/relationships/image"/><Relationship Id="rId17" Target="../media/image85.png" Type="http://schemas.openxmlformats.org/officeDocument/2006/relationships/image"/><Relationship Id="rId18" Target="../media/image86.png" Type="http://schemas.openxmlformats.org/officeDocument/2006/relationships/image"/><Relationship Id="rId2" Target="../media/image74.png" Type="http://schemas.openxmlformats.org/officeDocument/2006/relationships/image"/><Relationship Id="rId3" Target="../media/image5.png" Type="http://schemas.openxmlformats.org/officeDocument/2006/relationships/image"/><Relationship Id="rId4" Target="../media/image75.png" Type="http://schemas.openxmlformats.org/officeDocument/2006/relationships/image"/><Relationship Id="rId5" Target="../media/image14.png" Type="http://schemas.openxmlformats.org/officeDocument/2006/relationships/image"/><Relationship Id="rId6" Target="../media/image76.png" Type="http://schemas.openxmlformats.org/officeDocument/2006/relationships/image"/><Relationship Id="rId7" Target="../media/image64.png" Type="http://schemas.openxmlformats.org/officeDocument/2006/relationships/image"/><Relationship Id="rId8" Target="../media/image77.png" Type="http://schemas.openxmlformats.org/officeDocument/2006/relationships/image"/><Relationship Id="rId9" Target="../media/image7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1.png" Type="http://schemas.openxmlformats.org/officeDocument/2006/relationships/image"/><Relationship Id="rId11" Target="../media/image92.png" Type="http://schemas.openxmlformats.org/officeDocument/2006/relationships/image"/><Relationship Id="rId12" Target="../media/image93.png" Type="http://schemas.openxmlformats.org/officeDocument/2006/relationships/image"/><Relationship Id="rId2" Target="../media/image74.png" Type="http://schemas.openxmlformats.org/officeDocument/2006/relationships/image"/><Relationship Id="rId3" Target="../media/image5.png" Type="http://schemas.openxmlformats.org/officeDocument/2006/relationships/image"/><Relationship Id="rId4" Target="../media/image87.png" Type="http://schemas.openxmlformats.org/officeDocument/2006/relationships/image"/><Relationship Id="rId5" Target="../media/image14.png" Type="http://schemas.openxmlformats.org/officeDocument/2006/relationships/image"/><Relationship Id="rId6" Target="../media/image88.png" Type="http://schemas.openxmlformats.org/officeDocument/2006/relationships/image"/><Relationship Id="rId7" Target="../media/image64.png" Type="http://schemas.openxmlformats.org/officeDocument/2006/relationships/image"/><Relationship Id="rId8" Target="../media/image89.png" Type="http://schemas.openxmlformats.org/officeDocument/2006/relationships/image"/><Relationship Id="rId9" Target="../media/image9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94.png" Type="http://schemas.openxmlformats.org/officeDocument/2006/relationships/image"/><Relationship Id="rId4" Target="../media/image14.png" Type="http://schemas.openxmlformats.org/officeDocument/2006/relationships/image"/><Relationship Id="rId5" Target="../media/image95.png" Type="http://schemas.openxmlformats.org/officeDocument/2006/relationships/image"/><Relationship Id="rId6" Target="../media/image96.png" Type="http://schemas.openxmlformats.org/officeDocument/2006/relationships/image"/><Relationship Id="rId7" Target="../media/image9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98.png" Type="http://schemas.openxmlformats.org/officeDocument/2006/relationships/image"/><Relationship Id="rId4" Target="../media/image14.png" Type="http://schemas.openxmlformats.org/officeDocument/2006/relationships/image"/><Relationship Id="rId5" Target="../media/image99.png" Type="http://schemas.openxmlformats.org/officeDocument/2006/relationships/image"/><Relationship Id="rId6" Target="../media/image100.png" Type="http://schemas.openxmlformats.org/officeDocument/2006/relationships/image"/><Relationship Id="rId7" Target="../media/image101.png" Type="http://schemas.openxmlformats.org/officeDocument/2006/relationships/image"/><Relationship Id="rId8" Target="../media/image10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55000" y="2895600"/>
            <a:ext cx="20916900" cy="1772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022600" y="6515100"/>
            <a:ext cx="10464800" cy="8864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197600" y="-6197600"/>
            <a:ext cx="33070800" cy="3449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2070100" y="1663700"/>
            <a:ext cx="16535400" cy="17246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8110200" y="8724900"/>
            <a:ext cx="177800" cy="939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27200" y="1498600"/>
            <a:ext cx="14782800" cy="3352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699500" y="8521700"/>
            <a:ext cx="107823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83200" y="203200"/>
            <a:ext cx="13004800" cy="1010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455400" y="4165600"/>
            <a:ext cx="673100" cy="660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551400" y="9563100"/>
            <a:ext cx="711200" cy="635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1000" y="889000"/>
            <a:ext cx="47625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06400" y="1270000"/>
            <a:ext cx="3911600" cy="3238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264400" y="4813300"/>
            <a:ext cx="9055100" cy="5219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645400" y="4876800"/>
            <a:ext cx="8458200" cy="5346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594600" y="381000"/>
            <a:ext cx="8394700" cy="3721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747000" y="520700"/>
            <a:ext cx="7734300" cy="421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9700" y="2527300"/>
            <a:ext cx="18300700" cy="781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36600" y="2933700"/>
            <a:ext cx="16802100" cy="5613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513300" y="9575800"/>
            <a:ext cx="774700" cy="647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58800" y="762000"/>
            <a:ext cx="4762500" cy="2095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90600" y="8318500"/>
            <a:ext cx="5346700" cy="1981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756400" y="8318500"/>
            <a:ext cx="4787900" cy="151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522200" y="8318500"/>
            <a:ext cx="50165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61200" y="203200"/>
            <a:ext cx="11239500" cy="1010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039100" y="330200"/>
            <a:ext cx="8991600" cy="5168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039100" y="5435600"/>
            <a:ext cx="8991600" cy="4368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538700" y="9537700"/>
            <a:ext cx="723900" cy="635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7100" y="1041400"/>
            <a:ext cx="4762500" cy="154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5100" y="1917700"/>
            <a:ext cx="6184900" cy="1346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79400" y="3111500"/>
            <a:ext cx="6375400" cy="3733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79400" y="6997700"/>
            <a:ext cx="68834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97700" y="203200"/>
            <a:ext cx="11303000" cy="1010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950200" y="825500"/>
            <a:ext cx="9207500" cy="4432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950200" y="5257800"/>
            <a:ext cx="9207500" cy="4610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640300" y="9499600"/>
            <a:ext cx="571500" cy="635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7100" y="1041400"/>
            <a:ext cx="4762500" cy="154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31800" y="1892300"/>
            <a:ext cx="5105400" cy="1346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7800" y="3060700"/>
            <a:ext cx="6959600" cy="3733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9700" y="7505700"/>
            <a:ext cx="60706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150100" y="203200"/>
            <a:ext cx="11137900" cy="1010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569200" y="2641600"/>
            <a:ext cx="10452100" cy="501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551400" y="9575800"/>
            <a:ext cx="711200" cy="647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7100" y="1041400"/>
            <a:ext cx="4762500" cy="1549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0500" y="1866900"/>
            <a:ext cx="6921500" cy="1346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912600" y="7874000"/>
            <a:ext cx="2692400" cy="1485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04800" y="4114800"/>
            <a:ext cx="681990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549900" y="203200"/>
            <a:ext cx="12750800" cy="1010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665700" y="9512300"/>
            <a:ext cx="558800" cy="660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" y="1041400"/>
            <a:ext cx="4762500" cy="1549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35000" y="2006600"/>
            <a:ext cx="3606800" cy="1346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02600" y="2120900"/>
            <a:ext cx="7632700" cy="3733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077200" y="6286500"/>
            <a:ext cx="80137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69100" y="203200"/>
            <a:ext cx="11531600" cy="1010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640300" y="9537700"/>
            <a:ext cx="571500" cy="635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" y="1041400"/>
            <a:ext cx="4762500" cy="1549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35000" y="2006600"/>
            <a:ext cx="3594100" cy="1346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2340000">
            <a:off x="5105400" y="4038600"/>
            <a:ext cx="3340100" cy="1752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391400" y="1993900"/>
            <a:ext cx="10287000" cy="6261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496300" y="2286000"/>
            <a:ext cx="8064500" cy="5727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31800" y="5969000"/>
            <a:ext cx="58547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2540000"/>
            <a:ext cx="18300700" cy="774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54100" y="2743200"/>
            <a:ext cx="7569200" cy="4787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85300" y="2743200"/>
            <a:ext cx="7620000" cy="4787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614900" y="9563100"/>
            <a:ext cx="622300" cy="647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08000" y="571500"/>
            <a:ext cx="4762500" cy="1549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5900" y="1219200"/>
            <a:ext cx="3606800" cy="1346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771900" y="7899400"/>
            <a:ext cx="111379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2692400"/>
            <a:ext cx="18300700" cy="7620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5700" y="3441700"/>
            <a:ext cx="7594600" cy="47752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88500" y="3441700"/>
            <a:ext cx="7543800" cy="4775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627600" y="9537700"/>
            <a:ext cx="609600" cy="635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771900" y="8293100"/>
            <a:ext cx="11112500" cy="1930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08000" y="571500"/>
            <a:ext cx="4762500" cy="1549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15900" y="1219200"/>
            <a:ext cx="36068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2730500"/>
            <a:ext cx="18300700" cy="7581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44500" y="3746500"/>
            <a:ext cx="8674100" cy="553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640300" y="9563100"/>
            <a:ext cx="571500" cy="63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156700" y="4127500"/>
            <a:ext cx="8369300" cy="3302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08000" y="571500"/>
            <a:ext cx="4762500" cy="154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5900" y="1219200"/>
            <a:ext cx="3606800" cy="1346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131300" y="6311900"/>
            <a:ext cx="934720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508500" y="4533900"/>
            <a:ext cx="16129000" cy="14300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69900" y="7442200"/>
            <a:ext cx="8064500" cy="7150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5060000">
            <a:off x="-7797800" y="-9677400"/>
            <a:ext cx="34683700" cy="3616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5060000">
            <a:off x="876300" y="-1435100"/>
            <a:ext cx="17335500" cy="1808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845300" y="88900"/>
            <a:ext cx="11455400" cy="10109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79500" y="596900"/>
            <a:ext cx="3035300" cy="2870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614900" y="9588500"/>
            <a:ext cx="609600" cy="6350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677400" y="1104900"/>
            <a:ext cx="4749800" cy="17780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50300" y="1231900"/>
            <a:ext cx="774700" cy="622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470900" y="1028700"/>
            <a:ext cx="1371600" cy="11176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677400" y="2197100"/>
            <a:ext cx="2921000" cy="17780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50300" y="2336800"/>
            <a:ext cx="774700" cy="622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496300" y="2133600"/>
            <a:ext cx="1371600" cy="11176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677400" y="5486400"/>
            <a:ext cx="5130800" cy="17780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50300" y="5626100"/>
            <a:ext cx="774700" cy="6223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496300" y="5422900"/>
            <a:ext cx="1371600" cy="11176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677400" y="6591300"/>
            <a:ext cx="3784600" cy="17780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50300" y="6718300"/>
            <a:ext cx="774700" cy="6223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8496300" y="6515100"/>
            <a:ext cx="1371600" cy="11176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664700" y="7645400"/>
            <a:ext cx="3035300" cy="11811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50300" y="7823200"/>
            <a:ext cx="774700" cy="6223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8483600" y="7620000"/>
            <a:ext cx="1384300" cy="1117600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9664700" y="8737600"/>
            <a:ext cx="3390900" cy="11811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1" id="4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50300" y="8915400"/>
            <a:ext cx="774700" cy="6223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8496300" y="8712200"/>
            <a:ext cx="1371600" cy="1117600"/>
          </a:xfrm>
          <a:prstGeom prst="rect">
            <a:avLst/>
          </a:prstGeom>
        </p:spPr>
      </p:pic>
      <p:grpSp>
        <p:nvGrpSpPr>
          <p:cNvPr name="Group 43" id="4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4" id="4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9652000" y="3251200"/>
            <a:ext cx="3416300" cy="1181100"/>
          </a:xfrm>
          <a:prstGeom prst="rect">
            <a:avLst/>
          </a:prstGeom>
        </p:spPr>
      </p:pic>
      <p:grpSp>
        <p:nvGrpSpPr>
          <p:cNvPr name="Group 45" id="4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6" id="4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50300" y="3429000"/>
            <a:ext cx="774700" cy="6223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8496300" y="3225800"/>
            <a:ext cx="1371600" cy="1117600"/>
          </a:xfrm>
          <a:prstGeom prst="rect">
            <a:avLst/>
          </a:prstGeom>
        </p:spPr>
      </p:pic>
      <p:grpSp>
        <p:nvGrpSpPr>
          <p:cNvPr name="Group 48" id="4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9" id="49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9652000" y="4356100"/>
            <a:ext cx="2590800" cy="1181100"/>
          </a:xfrm>
          <a:prstGeom prst="rect">
            <a:avLst/>
          </a:prstGeom>
        </p:spPr>
      </p:pic>
      <p:grpSp>
        <p:nvGrpSpPr>
          <p:cNvPr name="Group 50" id="5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1" id="5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50300" y="4533900"/>
            <a:ext cx="774700" cy="6223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8496300" y="4318000"/>
            <a:ext cx="13716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69100" y="203200"/>
            <a:ext cx="11531600" cy="1010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848600" y="622300"/>
            <a:ext cx="9359900" cy="46355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848600" y="5257800"/>
            <a:ext cx="9359900" cy="4635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614900" y="9309100"/>
            <a:ext cx="609600" cy="635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7100" y="1041400"/>
            <a:ext cx="4762500" cy="154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08000" y="1905000"/>
            <a:ext cx="6223000" cy="1968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09600" y="3517900"/>
            <a:ext cx="5651500" cy="2120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66700" y="5816600"/>
            <a:ext cx="66294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864100" y="4330700"/>
            <a:ext cx="16865600" cy="1430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647700" y="7251700"/>
            <a:ext cx="8432800" cy="7150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5060000">
            <a:off x="-7391400" y="-9690100"/>
            <a:ext cx="34683700" cy="3616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5060000">
            <a:off x="1270000" y="-1447800"/>
            <a:ext cx="17335500" cy="1808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17600" y="2654300"/>
            <a:ext cx="16230600" cy="7150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63600" y="2908300"/>
            <a:ext cx="711200" cy="19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640300" y="9448800"/>
            <a:ext cx="571500" cy="635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74700" y="406400"/>
            <a:ext cx="3073400" cy="2870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92200" y="3568700"/>
            <a:ext cx="16256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864100" y="4330700"/>
            <a:ext cx="16865600" cy="1430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647700" y="7251700"/>
            <a:ext cx="8432800" cy="7150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5060000">
            <a:off x="-7391400" y="-9690100"/>
            <a:ext cx="34683700" cy="3616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5060000">
            <a:off x="1270000" y="-1447800"/>
            <a:ext cx="17335500" cy="1808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74700" y="2654300"/>
            <a:ext cx="16738600" cy="7150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63600" y="2908300"/>
            <a:ext cx="711200" cy="19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640300" y="9474200"/>
            <a:ext cx="571500" cy="635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87400" y="406400"/>
            <a:ext cx="4724400" cy="2870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01700" y="3517900"/>
            <a:ext cx="16852900" cy="6489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864100" y="4330700"/>
            <a:ext cx="16865600" cy="1430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647700" y="7251700"/>
            <a:ext cx="8432800" cy="7150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5060000">
            <a:off x="-7391400" y="-9690100"/>
            <a:ext cx="34683700" cy="3616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5060000">
            <a:off x="1270000" y="-1447800"/>
            <a:ext cx="17335500" cy="1808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17600" y="2654300"/>
            <a:ext cx="16065500" cy="6667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63600" y="2908300"/>
            <a:ext cx="711200" cy="19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640300" y="9448800"/>
            <a:ext cx="558800" cy="635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00100" y="546100"/>
            <a:ext cx="6896100" cy="2743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95400" y="3568700"/>
            <a:ext cx="124968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864100" y="4330700"/>
            <a:ext cx="16865600" cy="1430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647700" y="7251700"/>
            <a:ext cx="8432800" cy="7150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5060000">
            <a:off x="-7391400" y="-9690100"/>
            <a:ext cx="34683700" cy="3616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5060000">
            <a:off x="1270000" y="-1447800"/>
            <a:ext cx="17335500" cy="1808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17600" y="2654300"/>
            <a:ext cx="16065500" cy="6667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63600" y="2908300"/>
            <a:ext cx="711200" cy="19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513300" y="9423400"/>
            <a:ext cx="749300" cy="635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00100" y="546100"/>
            <a:ext cx="4927600" cy="2743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81100" y="3162300"/>
            <a:ext cx="16192500" cy="6616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864100" y="4330700"/>
            <a:ext cx="16865600" cy="1430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647700" y="7251700"/>
            <a:ext cx="8432800" cy="7150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5060000">
            <a:off x="-7391400" y="-9690100"/>
            <a:ext cx="34683700" cy="3616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5060000">
            <a:off x="1270000" y="-1447800"/>
            <a:ext cx="17335500" cy="1808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17600" y="2654300"/>
            <a:ext cx="16065500" cy="6667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63600" y="2908300"/>
            <a:ext cx="711200" cy="190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987800" y="2959100"/>
            <a:ext cx="10312400" cy="6057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449800" y="9423400"/>
            <a:ext cx="850900" cy="635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00100" y="546100"/>
            <a:ext cx="12598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55000" y="2895600"/>
            <a:ext cx="20916900" cy="1772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022600" y="6515100"/>
            <a:ext cx="10464800" cy="8864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197600" y="-6197600"/>
            <a:ext cx="33070800" cy="3449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2070100" y="1663700"/>
            <a:ext cx="16535400" cy="17246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8110200" y="8724900"/>
            <a:ext cx="177800" cy="939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013200" y="3035300"/>
            <a:ext cx="1126490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17600" y="3048000"/>
            <a:ext cx="16065500" cy="629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546100"/>
            <a:ext cx="6692900" cy="274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44800" y="7035800"/>
            <a:ext cx="3721100" cy="80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22500" y="6350000"/>
            <a:ext cx="3314700" cy="10795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14600" y="6159500"/>
            <a:ext cx="58420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27300" y="7810500"/>
            <a:ext cx="58420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22500" y="4673600"/>
            <a:ext cx="5537200" cy="1079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499600" y="4025900"/>
            <a:ext cx="2590800" cy="1079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474200" y="5397500"/>
            <a:ext cx="7086600" cy="3530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512300" y="5638800"/>
            <a:ext cx="7480300" cy="3213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956800" y="5054600"/>
            <a:ext cx="1460500" cy="812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206500" y="3327400"/>
            <a:ext cx="762000" cy="19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7602200" y="9588500"/>
            <a:ext cx="6223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5400" y="2197100"/>
            <a:ext cx="18300700" cy="8089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22300" y="127000"/>
            <a:ext cx="4940300" cy="274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627600" y="9588500"/>
            <a:ext cx="571500" cy="635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289683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87800" y="6388100"/>
            <a:ext cx="65913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289683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000500" y="8242300"/>
            <a:ext cx="6591300" cy="1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229100" y="-1371600"/>
            <a:ext cx="26720800" cy="14998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24500" y="4927600"/>
            <a:ext cx="49784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889500" y="4876800"/>
            <a:ext cx="5308600" cy="711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899400" y="6070600"/>
            <a:ext cx="5232400" cy="482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010400" y="6045200"/>
            <a:ext cx="6108700" cy="6604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886700" y="6959600"/>
            <a:ext cx="5232400" cy="50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404100" y="6883400"/>
            <a:ext cx="5334000" cy="711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490200" y="7988300"/>
            <a:ext cx="5334000" cy="508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724900" y="7937500"/>
            <a:ext cx="7327900" cy="711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874000" y="9017000"/>
            <a:ext cx="7937500" cy="508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572500" y="8966200"/>
            <a:ext cx="55753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2552700"/>
            <a:ext cx="18605500" cy="773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546100"/>
            <a:ext cx="6667500" cy="274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589500" y="9563100"/>
            <a:ext cx="647700" cy="635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416800" y="6235700"/>
            <a:ext cx="54864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429500" y="7772400"/>
            <a:ext cx="5486400" cy="1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66100" y="4978400"/>
            <a:ext cx="4419600" cy="584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394200" y="3454400"/>
            <a:ext cx="10248900" cy="278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457700" y="3149600"/>
            <a:ext cx="8737600" cy="850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733800" y="3225800"/>
            <a:ext cx="9931400" cy="952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533900" y="4127500"/>
            <a:ext cx="6997700" cy="2311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368800" y="7150100"/>
            <a:ext cx="10274300" cy="25400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419600" y="6870700"/>
            <a:ext cx="3009900" cy="774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292600" y="6718300"/>
            <a:ext cx="3136900" cy="1244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533900" y="8153400"/>
            <a:ext cx="90297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5400" y="2565400"/>
            <a:ext cx="18300700" cy="773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74700" y="546100"/>
            <a:ext cx="7797800" cy="274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589500" y="9563100"/>
            <a:ext cx="635000" cy="635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65600" y="6350000"/>
            <a:ext cx="54864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600" y="3187700"/>
            <a:ext cx="9829800" cy="2984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6400" y="3124200"/>
            <a:ext cx="3009900" cy="774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1200" y="3175000"/>
            <a:ext cx="2540000" cy="850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95300" y="3822700"/>
            <a:ext cx="9207500" cy="23241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55600" y="6934200"/>
            <a:ext cx="9829800" cy="25400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6400" y="6654800"/>
            <a:ext cx="3009900" cy="774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35000" y="6705600"/>
            <a:ext cx="2730500" cy="850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95300" y="7569200"/>
            <a:ext cx="9423400" cy="18542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515600" y="5664200"/>
            <a:ext cx="7493000" cy="17780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579100" y="5422900"/>
            <a:ext cx="5803900" cy="774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439400" y="5486400"/>
            <a:ext cx="6045200" cy="8509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668000" y="6489700"/>
            <a:ext cx="63373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2552700"/>
            <a:ext cx="18300700" cy="773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74700" y="546100"/>
            <a:ext cx="5880100" cy="274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614900" y="9588500"/>
            <a:ext cx="596900" cy="635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65600" y="6350000"/>
            <a:ext cx="54864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65600" y="7886700"/>
            <a:ext cx="54864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67500" y="6057900"/>
            <a:ext cx="5092700" cy="558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17600" y="4241800"/>
            <a:ext cx="16383000" cy="4241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3733800"/>
            <a:ext cx="4025900" cy="1028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95400" y="3606800"/>
            <a:ext cx="3797300" cy="146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93800" y="4965700"/>
            <a:ext cx="1573530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203700" y="203200"/>
            <a:ext cx="14097000" cy="1010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216400" y="203200"/>
            <a:ext cx="14071600" cy="10083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614900" y="9563100"/>
            <a:ext cx="609600" cy="63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01700" y="1092200"/>
            <a:ext cx="262890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0"/>
            <a:ext cx="183134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943600" y="203200"/>
            <a:ext cx="12357100" cy="1010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48300" y="9804400"/>
            <a:ext cx="139700" cy="482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140700" y="800100"/>
            <a:ext cx="7950200" cy="891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589500" y="9588500"/>
            <a:ext cx="635000" cy="63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7100" y="1041400"/>
            <a:ext cx="4762500" cy="1549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04800" y="2641600"/>
            <a:ext cx="5969000" cy="688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