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F3E-2A92-4DA6-8C6A-93DFE63057E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A651-082E-4000-97BD-9B53B8D0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2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F3E-2A92-4DA6-8C6A-93DFE63057E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A651-082E-4000-97BD-9B53B8D0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F3E-2A92-4DA6-8C6A-93DFE63057E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A651-082E-4000-97BD-9B53B8D0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F3E-2A92-4DA6-8C6A-93DFE63057E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A651-082E-4000-97BD-9B53B8D0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3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F3E-2A92-4DA6-8C6A-93DFE63057E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A651-082E-4000-97BD-9B53B8D0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5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F3E-2A92-4DA6-8C6A-93DFE63057E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A651-082E-4000-97BD-9B53B8D0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F3E-2A92-4DA6-8C6A-93DFE63057E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A651-082E-4000-97BD-9B53B8D0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F3E-2A92-4DA6-8C6A-93DFE63057E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A651-082E-4000-97BD-9B53B8D0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F3E-2A92-4DA6-8C6A-93DFE63057E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A651-082E-4000-97BD-9B53B8D0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F3E-2A92-4DA6-8C6A-93DFE63057E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A651-082E-4000-97BD-9B53B8D0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8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F3E-2A92-4DA6-8C6A-93DFE63057E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A651-082E-4000-97BD-9B53B8D0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7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1F3E-2A92-4DA6-8C6A-93DFE63057E0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A651-082E-4000-97BD-9B53B8D0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0768" y="836023"/>
            <a:ext cx="2233749" cy="150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68091" y="836023"/>
            <a:ext cx="2233749" cy="150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91154" y="457200"/>
            <a:ext cx="2634343" cy="218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01840" y="3940628"/>
            <a:ext cx="2233749" cy="150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4342" y="3836126"/>
            <a:ext cx="2233749" cy="150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484517" y="1587137"/>
            <a:ext cx="1383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7101840" y="1587137"/>
            <a:ext cx="158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1"/>
          </p:cNvCxnSpPr>
          <p:nvPr/>
        </p:nvCxnSpPr>
        <p:spPr>
          <a:xfrm flipH="1">
            <a:off x="4868091" y="4691742"/>
            <a:ext cx="2233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60863" y="1201783"/>
            <a:ext cx="181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 Initiates a transaction on website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33703" y="1097280"/>
            <a:ext cx="167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Web Service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209314" y="1097279"/>
            <a:ext cx="17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KAFKA Topic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98080" y="429768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Spark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48149" y="4467497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HBASE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02137" y="1201783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7" idx="0"/>
          </p:cNvCxnSpPr>
          <p:nvPr/>
        </p:nvCxnSpPr>
        <p:spPr>
          <a:xfrm flipV="1">
            <a:off x="8218715" y="2638698"/>
            <a:ext cx="1578428" cy="130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35589" y="3289663"/>
            <a:ext cx="218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Spark as consumer pulls the data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77394" y="4937760"/>
            <a:ext cx="1528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Inserts the data to </a:t>
            </a:r>
            <a:r>
              <a:rPr lang="en-US" dirty="0" err="1" smtClean="0"/>
              <a:t>hbase</a:t>
            </a:r>
            <a:r>
              <a:rPr lang="en-US" dirty="0" smtClean="0"/>
              <a:t> tables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868091" y="4297680"/>
            <a:ext cx="2233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33703" y="3526971"/>
            <a:ext cx="167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Validates and receives info from </a:t>
            </a:r>
            <a:r>
              <a:rPr lang="en-US" sz="1200" dirty="0" err="1" smtClean="0"/>
              <a:t>hbase</a:t>
            </a:r>
            <a:r>
              <a:rPr lang="en-US" sz="1200" dirty="0" smtClean="0"/>
              <a:t> in case of duplicate item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endCxn id="5" idx="2"/>
          </p:cNvCxnSpPr>
          <p:nvPr/>
        </p:nvCxnSpPr>
        <p:spPr>
          <a:xfrm flipH="1" flipV="1">
            <a:off x="5984966" y="2338251"/>
            <a:ext cx="1695994" cy="1597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05749" y="2638697"/>
            <a:ext cx="188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Sends a </a:t>
            </a:r>
            <a:r>
              <a:rPr lang="en-US" sz="1400" dirty="0" err="1" smtClean="0"/>
              <a:t>msg</a:t>
            </a:r>
            <a:r>
              <a:rPr lang="en-US" sz="1400" dirty="0" smtClean="0"/>
              <a:t> in case of duplicate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466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Punia, Jitender (P.)</dc:creator>
  <cp:lastModifiedBy>Punia, Jitender (P.)</cp:lastModifiedBy>
  <cp:revision>4</cp:revision>
  <dcterms:created xsi:type="dcterms:W3CDTF">2018-09-23T12:14:32Z</dcterms:created>
  <dcterms:modified xsi:type="dcterms:W3CDTF">2018-09-23T13:13:20Z</dcterms:modified>
</cp:coreProperties>
</file>