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00DF-435D-42C3-B2E0-8DEDDCD98509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5BEA-84B6-4DD3-B2EA-E1F44498F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23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00DF-435D-42C3-B2E0-8DEDDCD98509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5BEA-84B6-4DD3-B2EA-E1F44498F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27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00DF-435D-42C3-B2E0-8DEDDCD98509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5BEA-84B6-4DD3-B2EA-E1F44498F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85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00DF-435D-42C3-B2E0-8DEDDCD98509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5BEA-84B6-4DD3-B2EA-E1F44498F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8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00DF-435D-42C3-B2E0-8DEDDCD98509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5BEA-84B6-4DD3-B2EA-E1F44498F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85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00DF-435D-42C3-B2E0-8DEDDCD98509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5BEA-84B6-4DD3-B2EA-E1F44498F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21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00DF-435D-42C3-B2E0-8DEDDCD98509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5BEA-84B6-4DD3-B2EA-E1F44498F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42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00DF-435D-42C3-B2E0-8DEDDCD98509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5BEA-84B6-4DD3-B2EA-E1F44498F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80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00DF-435D-42C3-B2E0-8DEDDCD98509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5BEA-84B6-4DD3-B2EA-E1F44498F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03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00DF-435D-42C3-B2E0-8DEDDCD98509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5BEA-84B6-4DD3-B2EA-E1F44498F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97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00DF-435D-42C3-B2E0-8DEDDCD98509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5BEA-84B6-4DD3-B2EA-E1F44498F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04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300DF-435D-42C3-B2E0-8DEDDCD98509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35BEA-84B6-4DD3-B2EA-E1F44498F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6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b="1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GB" dirty="0"/>
              <a:t>Our web app, </a:t>
            </a:r>
            <a:r>
              <a:rPr lang="en-GB" dirty="0" err="1"/>
              <a:t>FACTorFICTION</a:t>
            </a:r>
            <a:r>
              <a:rPr lang="en-GB" dirty="0"/>
              <a:t>, aims to allow users to fight against the onslaught of ‘Fake News’ stories that so many people sadly believe.</a:t>
            </a:r>
          </a:p>
          <a:p>
            <a:pPr marL="0" indent="0" algn="ctr">
              <a:buNone/>
            </a:pPr>
            <a:r>
              <a:rPr lang="en-GB" dirty="0"/>
              <a:t> </a:t>
            </a:r>
          </a:p>
          <a:p>
            <a:pPr marL="0" indent="0" algn="ctr">
              <a:buNone/>
            </a:pPr>
            <a:r>
              <a:rPr lang="en-GB" dirty="0"/>
              <a:t>Users can submit links to any news stories they think could be fake then other users can vote these as ‘FACT’ or ‘FICTION’.</a:t>
            </a:r>
          </a:p>
          <a:p>
            <a:pPr marL="0" indent="0" algn="ctr">
              <a:buNone/>
            </a:pPr>
            <a:r>
              <a:rPr lang="en-GB" dirty="0"/>
              <a:t> </a:t>
            </a:r>
          </a:p>
          <a:p>
            <a:pPr marL="0" indent="0" algn="ctr">
              <a:buNone/>
            </a:pPr>
            <a:r>
              <a:rPr lang="en-GB" dirty="0"/>
              <a:t>Visitors to the site can view or share stories, and registered users are also able to rate and comment on posts.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Think you’re good at detecting if a story is real or not? Have a go at our </a:t>
            </a:r>
            <a:r>
              <a:rPr lang="en-GB" dirty="0" err="1"/>
              <a:t>FACTorFICTION</a:t>
            </a:r>
            <a:r>
              <a:rPr lang="en-GB" dirty="0"/>
              <a:t> mini game! See if you can sort the truth from the lies from the headline alone.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66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b="1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Users must be able to register.</a:t>
            </a:r>
          </a:p>
          <a:p>
            <a:r>
              <a:rPr lang="en-GB" dirty="0"/>
              <a:t>Users must be able to sign in/out.</a:t>
            </a:r>
          </a:p>
          <a:p>
            <a:r>
              <a:rPr lang="en-GB" dirty="0"/>
              <a:t>Users must be able to edit personal profile (Name, age, profile picture etc.)</a:t>
            </a:r>
          </a:p>
          <a:p>
            <a:r>
              <a:rPr lang="en-GB" dirty="0"/>
              <a:t>Users must be able to submit links to news stories along with headline.</a:t>
            </a:r>
          </a:p>
          <a:p>
            <a:r>
              <a:rPr lang="en-GB" dirty="0"/>
              <a:t>Users must be able to rate posts as ‘Fact’ or ‘Fiction’</a:t>
            </a:r>
          </a:p>
          <a:p>
            <a:r>
              <a:rPr lang="en-GB" dirty="0"/>
              <a:t>Users must be able </a:t>
            </a:r>
            <a:r>
              <a:rPr lang="en-GB"/>
              <a:t>to comment on </a:t>
            </a:r>
            <a:r>
              <a:rPr lang="en-GB" dirty="0"/>
              <a:t>posts.</a:t>
            </a:r>
          </a:p>
          <a:p>
            <a:r>
              <a:rPr lang="en-GB" dirty="0"/>
              <a:t>Users must be able to share posts on their Facebook/Twitter accounts.</a:t>
            </a:r>
          </a:p>
          <a:p>
            <a:r>
              <a:rPr lang="en-GB" dirty="0"/>
              <a:t>Users must be able to play </a:t>
            </a:r>
            <a:r>
              <a:rPr lang="en-GB" dirty="0" err="1"/>
              <a:t>FACTorFICTION</a:t>
            </a:r>
            <a:r>
              <a:rPr lang="en-GB" dirty="0"/>
              <a:t> mini game.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039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b="1" dirty="0"/>
              <a:t>System Architecture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3451" y="3044181"/>
            <a:ext cx="0" cy="9276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331842" y="2487590"/>
            <a:ext cx="563217" cy="55659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613450" y="3044181"/>
            <a:ext cx="543340" cy="3710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 flipH="1" flipV="1">
            <a:off x="1179441" y="3035448"/>
            <a:ext cx="434008" cy="3885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613449" y="3971833"/>
            <a:ext cx="410819" cy="5344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 flipH="1">
            <a:off x="1202633" y="3958427"/>
            <a:ext cx="407504" cy="547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0780" y="4607098"/>
            <a:ext cx="1298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User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25816" y="3044181"/>
            <a:ext cx="2040834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2400" b="1" dirty="0"/>
          </a:p>
          <a:p>
            <a:pPr algn="ctr"/>
            <a:r>
              <a:rPr lang="en-GB" sz="2400" b="1" dirty="0"/>
              <a:t>Middleware</a:t>
            </a:r>
          </a:p>
          <a:p>
            <a:pPr algn="ctr"/>
            <a:endParaRPr lang="en-GB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121713" y="3044181"/>
            <a:ext cx="1896719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2400" b="1" dirty="0"/>
          </a:p>
          <a:p>
            <a:pPr algn="ctr"/>
            <a:r>
              <a:rPr lang="en-GB" sz="2400" b="1" dirty="0"/>
              <a:t>Client</a:t>
            </a:r>
          </a:p>
          <a:p>
            <a:pPr algn="ctr"/>
            <a:endParaRPr lang="en-GB" sz="2400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024268" y="3627274"/>
            <a:ext cx="1107384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018432" y="3644345"/>
            <a:ext cx="1107384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Magnetic Disk 25"/>
          <p:cNvSpPr/>
          <p:nvPr/>
        </p:nvSpPr>
        <p:spPr>
          <a:xfrm>
            <a:off x="9845528" y="973021"/>
            <a:ext cx="1258956" cy="2256689"/>
          </a:xfrm>
          <a:prstGeom prst="flowChartMagneticDisk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9845528" y="2042585"/>
            <a:ext cx="1258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Database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8166650" y="3978302"/>
            <a:ext cx="1289602" cy="85723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loud 29"/>
          <p:cNvSpPr/>
          <p:nvPr/>
        </p:nvSpPr>
        <p:spPr>
          <a:xfrm>
            <a:off x="9389167" y="4232357"/>
            <a:ext cx="2690192" cy="1577709"/>
          </a:xfrm>
          <a:prstGeom prst="clou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 flipV="1">
            <a:off x="8163334" y="2487590"/>
            <a:ext cx="1682194" cy="77782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680715" y="4690062"/>
            <a:ext cx="2107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Facebook/Twitter API</a:t>
            </a:r>
          </a:p>
        </p:txBody>
      </p:sp>
    </p:spTree>
    <p:extLst>
      <p:ext uri="{BB962C8B-B14F-4D97-AF65-F5344CB8AC3E}">
        <p14:creationId xmlns:p14="http://schemas.microsoft.com/office/powerpoint/2010/main" val="155755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b="1" dirty="0"/>
              <a:t>Site Map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60889" y="1598355"/>
            <a:ext cx="1875847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Home Page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16745" y="2841293"/>
            <a:ext cx="2208145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News Stories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4813" y="4253508"/>
            <a:ext cx="2005884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My Account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2057" y="4253508"/>
            <a:ext cx="1725763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New Post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17548" y="2831585"/>
            <a:ext cx="2461093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Fact or Fiction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6627" y="2833357"/>
            <a:ext cx="1270221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Login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41859" y="2841293"/>
            <a:ext cx="1986169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Top Posts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96968" y="2831585"/>
            <a:ext cx="1512073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About</a:t>
            </a:r>
          </a:p>
        </p:txBody>
      </p:sp>
      <p:cxnSp>
        <p:nvCxnSpPr>
          <p:cNvPr id="18" name="Straight Connector 17"/>
          <p:cNvCxnSpPr>
            <a:stCxn id="4" idx="2"/>
          </p:cNvCxnSpPr>
          <p:nvPr/>
        </p:nvCxnSpPr>
        <p:spPr>
          <a:xfrm flipH="1">
            <a:off x="6398812" y="2121575"/>
            <a:ext cx="1" cy="2505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71737" y="2372139"/>
            <a:ext cx="96817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1177282" y="2371562"/>
            <a:ext cx="1" cy="4612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 flipH="1">
            <a:off x="3399097" y="2344408"/>
            <a:ext cx="2" cy="4963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5720817" y="2392095"/>
            <a:ext cx="1" cy="4612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8242484" y="2379492"/>
            <a:ext cx="1" cy="4612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10829030" y="2392095"/>
            <a:ext cx="1" cy="4612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 flipH="1">
            <a:off x="1171737" y="3364513"/>
            <a:ext cx="2" cy="8889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 flipH="1">
            <a:off x="5720817" y="3354805"/>
            <a:ext cx="2" cy="8889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13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/>
              <a:t>Site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/home</a:t>
            </a:r>
          </a:p>
          <a:p>
            <a:r>
              <a:rPr lang="en-GB" dirty="0"/>
              <a:t>/about</a:t>
            </a:r>
          </a:p>
          <a:p>
            <a:r>
              <a:rPr lang="en-GB" dirty="0"/>
              <a:t>/fact-or-fiction</a:t>
            </a:r>
          </a:p>
          <a:p>
            <a:r>
              <a:rPr lang="en-GB" dirty="0"/>
              <a:t>/</a:t>
            </a:r>
            <a:r>
              <a:rPr lang="en-GB" dirty="0" err="1"/>
              <a:t>newpost</a:t>
            </a:r>
            <a:endParaRPr lang="en-GB" dirty="0"/>
          </a:p>
          <a:p>
            <a:r>
              <a:rPr lang="en-GB" dirty="0"/>
              <a:t>/news-stories</a:t>
            </a:r>
          </a:p>
          <a:p>
            <a:r>
              <a:rPr lang="en-GB" dirty="0"/>
              <a:t>/top-posts</a:t>
            </a:r>
          </a:p>
          <a:p>
            <a:r>
              <a:rPr lang="en-GB" dirty="0"/>
              <a:t>/admin</a:t>
            </a:r>
          </a:p>
          <a:p>
            <a:r>
              <a:rPr lang="en-GB" dirty="0"/>
              <a:t>/login</a:t>
            </a:r>
          </a:p>
          <a:p>
            <a:pPr lvl="1"/>
            <a:r>
              <a:rPr lang="en-GB" dirty="0"/>
              <a:t>/login/</a:t>
            </a:r>
            <a:r>
              <a:rPr lang="en-GB" dirty="0" err="1"/>
              <a:t>myaccount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947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175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Overview</vt:lpstr>
      <vt:lpstr>Requirements</vt:lpstr>
      <vt:lpstr>System Architecture</vt:lpstr>
      <vt:lpstr>Site Map</vt:lpstr>
      <vt:lpstr>Site URLs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Callum Boyd</dc:creator>
  <cp:lastModifiedBy>Callum Boyd</cp:lastModifiedBy>
  <cp:revision>11</cp:revision>
  <dcterms:created xsi:type="dcterms:W3CDTF">2017-02-19T11:44:41Z</dcterms:created>
  <dcterms:modified xsi:type="dcterms:W3CDTF">2017-02-21T17:52:38Z</dcterms:modified>
</cp:coreProperties>
</file>