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1.png"/><Relationship Id="rId5" Type="http://schemas.openxmlformats.org/officeDocument/2006/relationships/image" Target="../media/image43.png"/><Relationship Id="rId10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43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43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52.png"/><Relationship Id="rId4" Type="http://schemas.openxmlformats.org/officeDocument/2006/relationships/image" Target="../media/image12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7.png"/><Relationship Id="rId5" Type="http://schemas.openxmlformats.org/officeDocument/2006/relationships/image" Target="../media/image43.png"/><Relationship Id="rId10" Type="http://schemas.openxmlformats.org/officeDocument/2006/relationships/image" Target="../media/image56.png"/><Relationship Id="rId4" Type="http://schemas.openxmlformats.org/officeDocument/2006/relationships/image" Target="../media/image12.png"/><Relationship Id="rId9" Type="http://schemas.openxmlformats.org/officeDocument/2006/relationships/image" Target="../media/image55.png"/><Relationship Id="rId14" Type="http://schemas.openxmlformats.org/officeDocument/2006/relationships/hyperlink" Target="https://www.youtube.com/channel/UC5-Cl0e2E6-fDSm-inHtfOA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61.png"/><Relationship Id="rId5" Type="http://schemas.openxmlformats.org/officeDocument/2006/relationships/image" Target="../media/image13.png"/><Relationship Id="rId10" Type="http://schemas.openxmlformats.org/officeDocument/2006/relationships/image" Target="../media/image60.png"/><Relationship Id="rId4" Type="http://schemas.openxmlformats.org/officeDocument/2006/relationships/image" Target="../media/image12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1.png"/><Relationship Id="rId5" Type="http://schemas.openxmlformats.org/officeDocument/2006/relationships/image" Target="../media/image13.png"/><Relationship Id="rId10" Type="http://schemas.openxmlformats.org/officeDocument/2006/relationships/image" Target="../media/image35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35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5.png"/><Relationship Id="rId5" Type="http://schemas.openxmlformats.org/officeDocument/2006/relationships/image" Target="../media/image13.png"/><Relationship Id="rId10" Type="http://schemas.openxmlformats.org/officeDocument/2006/relationships/image" Target="../media/image37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8.png"/><Relationship Id="rId5" Type="http://schemas.openxmlformats.org/officeDocument/2006/relationships/image" Target="../media/image13.png"/><Relationship Id="rId10" Type="http://schemas.openxmlformats.org/officeDocument/2006/relationships/image" Target="../media/image35.png"/><Relationship Id="rId4" Type="http://schemas.openxmlformats.org/officeDocument/2006/relationships/image" Target="../media/image12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1.png"/><Relationship Id="rId5" Type="http://schemas.openxmlformats.org/officeDocument/2006/relationships/image" Target="../media/image13.png"/><Relationship Id="rId10" Type="http://schemas.openxmlformats.org/officeDocument/2006/relationships/image" Target="../media/image40.png"/><Relationship Id="rId4" Type="http://schemas.openxmlformats.org/officeDocument/2006/relationships/image" Target="../media/image12.png"/><Relationship Id="rId9" Type="http://schemas.openxmlformats.org/officeDocument/2006/relationships/image" Target="../media/image39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image" Target="../media/image12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67896" y="-1122222"/>
            <a:ext cx="11405041" cy="12677783"/>
            <a:chOff x="-467896" y="-1122222"/>
            <a:chExt cx="11405041" cy="126777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67896" y="-1122222"/>
              <a:ext cx="11405041" cy="126777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39806" y="1491032"/>
            <a:ext cx="6364674" cy="7157037"/>
            <a:chOff x="2339806" y="1491032"/>
            <a:chExt cx="6364674" cy="71570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8564" y="3834012"/>
              <a:ext cx="5686904" cy="286638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851" y="1438077"/>
              <a:ext cx="5291056" cy="113394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5556" y="8074874"/>
              <a:ext cx="5412208" cy="66017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7990" y="7446859"/>
            <a:ext cx="1096001" cy="8053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19138" y="3442187"/>
            <a:ext cx="5876357" cy="3401340"/>
            <a:chOff x="11819138" y="3442187"/>
            <a:chExt cx="5876357" cy="34013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19138" y="3442187"/>
              <a:ext cx="5876357" cy="34013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0"/>
            <a:ext cx="18402434" cy="10592655"/>
            <a:chOff x="-19048" y="0"/>
            <a:chExt cx="18402434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02"/>
              <a:ext cx="770540" cy="67383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9048" y="3361014"/>
              <a:ext cx="3793650" cy="1460881"/>
              <a:chOff x="-19048" y="3361014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9048" y="3361014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68205" cy="41598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47390" y="2303769"/>
            <a:ext cx="13253913" cy="6626956"/>
            <a:chOff x="4247390" y="2303769"/>
            <a:chExt cx="13253913" cy="66269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7390" y="2303769"/>
              <a:ext cx="13253913" cy="662695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76892" y="1094854"/>
            <a:ext cx="1720193" cy="87818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0"/>
            <a:ext cx="18402434" cy="10592655"/>
            <a:chOff x="-19048" y="0"/>
            <a:chExt cx="18402434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02"/>
              <a:ext cx="770540" cy="67383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9048" y="3361014"/>
              <a:ext cx="3793650" cy="1460881"/>
              <a:chOff x="-19048" y="3361014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9048" y="3361014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68205" cy="41598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14116" y="1285145"/>
            <a:ext cx="13255731" cy="5409995"/>
            <a:chOff x="4214116" y="1285145"/>
            <a:chExt cx="13255731" cy="540999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4116" y="1285145"/>
              <a:ext cx="13255731" cy="54099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0"/>
            <a:ext cx="18402434" cy="10592655"/>
            <a:chOff x="-19048" y="0"/>
            <a:chExt cx="18402434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02"/>
              <a:ext cx="770540" cy="67383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9048" y="3361014"/>
              <a:ext cx="3793650" cy="1460881"/>
              <a:chOff x="-19048" y="3361014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9048" y="3361014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68205" cy="41598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62834" y="1340132"/>
            <a:ext cx="13238331" cy="6528152"/>
            <a:chOff x="4262834" y="1340132"/>
            <a:chExt cx="13238331" cy="652815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2834" y="1340132"/>
              <a:ext cx="13238331" cy="65281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0"/>
            <a:ext cx="18402434" cy="10592655"/>
            <a:chOff x="-19048" y="0"/>
            <a:chExt cx="18402434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02"/>
              <a:ext cx="770540" cy="67383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9048" y="3361014"/>
              <a:ext cx="3793650" cy="1460881"/>
              <a:chOff x="-19048" y="3361014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9048" y="3361014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68205" cy="41598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119494" y="2114192"/>
            <a:ext cx="4833205" cy="7486449"/>
            <a:chOff x="5119494" y="2114192"/>
            <a:chExt cx="4833205" cy="74864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9494" y="2114192"/>
              <a:ext cx="4833205" cy="748644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76892" y="1094854"/>
            <a:ext cx="2853079" cy="81324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15449" y="4491208"/>
            <a:ext cx="9618954" cy="140213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524"/>
            <a:ext cx="18392910" cy="10592655"/>
            <a:chOff x="0" y="9524"/>
            <a:chExt cx="18392910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524" y="9524"/>
              <a:ext cx="18285714" cy="10285714"/>
              <a:chOff x="9524" y="9524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24" y="9524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41807" y="831202"/>
              <a:ext cx="14651103" cy="9770976"/>
              <a:chOff x="3741807" y="831202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41807" y="831202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702" y="1059866"/>
              <a:ext cx="2515666" cy="468636"/>
              <a:chOff x="623702" y="1059866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3702" y="1059866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3047" y="1016226"/>
              <a:ext cx="770540" cy="67383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29195" y="1848000"/>
              <a:ext cx="2487399" cy="740490"/>
              <a:chOff x="1029195" y="1848000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9195" y="1848000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92504" y="2727019"/>
              <a:ext cx="2487399" cy="740490"/>
              <a:chOff x="1092504" y="2727019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92504" y="272701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16932" y="3664066"/>
              <a:ext cx="2487399" cy="740490"/>
              <a:chOff x="1016932" y="3664066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6932" y="366406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28990" y="4550419"/>
              <a:ext cx="2487399" cy="740490"/>
              <a:chOff x="1128990" y="4550419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28990" y="455041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28990" y="5441683"/>
              <a:ext cx="2487399" cy="740490"/>
              <a:chOff x="1128990" y="5441683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28990" y="5441683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0" y="4275332"/>
              <a:ext cx="3793650" cy="1460881"/>
              <a:chOff x="0" y="4275332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4275332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1373" y="1958477"/>
              <a:ext cx="2668205" cy="415985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6892" y="1094854"/>
            <a:ext cx="1091622" cy="80371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20632" y="8736659"/>
            <a:ext cx="7723434" cy="108473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349993" y="3988711"/>
            <a:ext cx="9599417" cy="1934900"/>
            <a:chOff x="6349993" y="3988711"/>
            <a:chExt cx="9599417" cy="19349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49993" y="3988711"/>
              <a:ext cx="9599417" cy="19349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F779A5-F9BA-492E-D96B-215B6626FAB0}"/>
              </a:ext>
            </a:extLst>
          </p:cNvPr>
          <p:cNvSpPr txBox="1"/>
          <p:nvPr/>
        </p:nvSpPr>
        <p:spPr>
          <a:xfrm flipH="1">
            <a:off x="7798655" y="4720609"/>
            <a:ext cx="7039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linkClick r:id="rId14"/>
              </a:rPr>
              <a:t>https://www.youtube.com/channel/UC5-Cl0e2E6-fDSm-inHtfOA</a:t>
            </a:r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0"/>
            <a:ext cx="18392910" cy="10592655"/>
            <a:chOff x="-9524" y="0"/>
            <a:chExt cx="18392910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12"/>
              <a:ext cx="770540" cy="67382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9524" y="5165619"/>
              <a:ext cx="3793650" cy="1460881"/>
              <a:chOff x="-9524" y="5165619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9524" y="5165619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68205" cy="417363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55080" y="2715834"/>
            <a:ext cx="9010774" cy="128167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534893" y="5048969"/>
            <a:ext cx="1405636" cy="1093246"/>
            <a:chOff x="10534893" y="5048969"/>
            <a:chExt cx="1405636" cy="109324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0534893" y="5048969"/>
              <a:ext cx="1405636" cy="109324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45557" y="7277445"/>
            <a:ext cx="8064126" cy="106678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6225" y="4377691"/>
            <a:ext cx="5091577" cy="1575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07797" y="1812247"/>
            <a:ext cx="3470121" cy="646439"/>
            <a:chOff x="7407797" y="1812247"/>
            <a:chExt cx="3470121" cy="64643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407797" y="1812247"/>
              <a:ext cx="3470121" cy="646439"/>
              <a:chOff x="7407797" y="1812247"/>
              <a:chExt cx="3470121" cy="64643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407797" y="1812247"/>
                <a:ext cx="3470121" cy="646439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768" y="1773673"/>
              <a:ext cx="1067504" cy="76446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5449" y="3371469"/>
            <a:ext cx="6476631" cy="46806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0"/>
            <a:ext cx="18392910" cy="10592655"/>
            <a:chOff x="-9524" y="0"/>
            <a:chExt cx="18392910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12"/>
              <a:ext cx="770540" cy="67382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9524" y="1550668"/>
              <a:ext cx="3793650" cy="1460881"/>
              <a:chOff x="-9524" y="1550668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9524" y="1550668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15357" cy="41598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4460" y="2948227"/>
            <a:ext cx="2147417" cy="1610563"/>
            <a:chOff x="7784460" y="2948227"/>
            <a:chExt cx="2147417" cy="161056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5875" y="2248069"/>
              <a:ext cx="4294834" cy="3221126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4460" y="2948227"/>
              <a:ext cx="2147417" cy="16105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73875" y="5689309"/>
            <a:ext cx="7988756" cy="35714"/>
            <a:chOff x="6773875" y="5689309"/>
            <a:chExt cx="7988756" cy="3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6773875" y="5689309"/>
              <a:ext cx="7988756" cy="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975630" y="4021080"/>
            <a:ext cx="3908513" cy="3908546"/>
            <a:chOff x="4975630" y="4021080"/>
            <a:chExt cx="3908513" cy="390854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975630" y="4021080"/>
              <a:ext cx="3908513" cy="3908546"/>
              <a:chOff x="4975630" y="4021080"/>
              <a:chExt cx="3908513" cy="3908546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975630" y="4021080"/>
                <a:ext cx="3908513" cy="3908546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8343" y="4175456"/>
              <a:ext cx="1884371" cy="1102047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2819" y="6948080"/>
              <a:ext cx="2307161" cy="6597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751627" y="2743540"/>
            <a:ext cx="3249629" cy="2819195"/>
            <a:chOff x="12751627" y="2743540"/>
            <a:chExt cx="3249629" cy="281919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751627" y="3010754"/>
              <a:ext cx="3249629" cy="2551982"/>
              <a:chOff x="12751627" y="3010754"/>
              <a:chExt cx="3249629" cy="255198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751627" y="3010754"/>
                <a:ext cx="3249629" cy="2551982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45857" y="2688255"/>
              <a:ext cx="1720104" cy="65975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739741" y="5296327"/>
            <a:ext cx="2636700" cy="2923103"/>
            <a:chOff x="11739741" y="5296327"/>
            <a:chExt cx="2636700" cy="292310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739741" y="5296327"/>
              <a:ext cx="2636700" cy="2388620"/>
              <a:chOff x="11739741" y="5296327"/>
              <a:chExt cx="2636700" cy="238862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739741" y="5296327"/>
                <a:ext cx="2636700" cy="2388620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27381" y="7652752"/>
              <a:ext cx="1748676" cy="65975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328822" y="5492029"/>
            <a:ext cx="2765430" cy="3210697"/>
            <a:chOff x="14328822" y="5492029"/>
            <a:chExt cx="2765430" cy="3210697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4328822" y="5492029"/>
              <a:ext cx="2765430" cy="2722394"/>
              <a:chOff x="14328822" y="5492029"/>
              <a:chExt cx="2765430" cy="272239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328822" y="5492029"/>
                <a:ext cx="2765430" cy="2722394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083040" y="8136049"/>
              <a:ext cx="2083533" cy="66927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011915" y="4416901"/>
            <a:ext cx="6171429" cy="2291669"/>
            <a:chOff x="13011915" y="4416901"/>
            <a:chExt cx="6171429" cy="2291669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3011915" y="4416901"/>
              <a:ext cx="6171429" cy="2291669"/>
              <a:chOff x="13011915" y="4416901"/>
              <a:chExt cx="6171429" cy="229166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011915" y="4416901"/>
                <a:ext cx="6171429" cy="2291669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487049" y="4637659"/>
              <a:ext cx="3879365" cy="132810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788" y="0"/>
            <a:ext cx="18401175" cy="10592655"/>
            <a:chOff x="-17788" y="0"/>
            <a:chExt cx="18401175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12"/>
              <a:ext cx="770540" cy="67382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7788" y="2452537"/>
              <a:ext cx="3793650" cy="1460881"/>
              <a:chOff x="-17788" y="2452537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7788" y="2452537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15357" cy="415985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6892" y="1094854"/>
            <a:ext cx="4696498" cy="85694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351494" y="3602313"/>
            <a:ext cx="7522990" cy="3081088"/>
            <a:chOff x="7351494" y="3602313"/>
            <a:chExt cx="7522990" cy="308108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51494" y="3602313"/>
              <a:ext cx="7522990" cy="30810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788" y="0"/>
            <a:ext cx="18401175" cy="10592655"/>
            <a:chOff x="-17788" y="0"/>
            <a:chExt cx="18401175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12"/>
              <a:ext cx="770540" cy="67382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7788" y="2452537"/>
              <a:ext cx="3793650" cy="1460881"/>
              <a:chOff x="-17788" y="2452537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7788" y="2452537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15357" cy="415985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6892" y="1094854"/>
            <a:ext cx="4696498" cy="85694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305162" y="2077213"/>
            <a:ext cx="7522990" cy="3081088"/>
            <a:chOff x="7305162" y="2077213"/>
            <a:chExt cx="7522990" cy="308108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5162" y="2077213"/>
              <a:ext cx="7522990" cy="30810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60782" y="4849421"/>
            <a:ext cx="13611751" cy="4069492"/>
            <a:chOff x="4260782" y="4849421"/>
            <a:chExt cx="13611751" cy="406949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0782" y="4849421"/>
              <a:ext cx="13611751" cy="40694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788" y="0"/>
            <a:ext cx="18401175" cy="10592655"/>
            <a:chOff x="-17788" y="0"/>
            <a:chExt cx="18401175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12"/>
              <a:ext cx="770540" cy="67382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7788" y="2452537"/>
              <a:ext cx="3793650" cy="1460881"/>
              <a:chOff x="-17788" y="2452537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7788" y="2452537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15357" cy="415985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6892" y="1094854"/>
            <a:ext cx="4696498" cy="85694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47390" y="4988417"/>
            <a:ext cx="13491205" cy="4212186"/>
            <a:chOff x="4247390" y="4988417"/>
            <a:chExt cx="13491205" cy="42121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7390" y="4988417"/>
              <a:ext cx="13491205" cy="42121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305162" y="2077213"/>
            <a:ext cx="7522990" cy="3081088"/>
            <a:chOff x="7305162" y="2077213"/>
            <a:chExt cx="7522990" cy="308108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5162" y="2077213"/>
              <a:ext cx="7522990" cy="30810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788" y="0"/>
            <a:ext cx="18401175" cy="10592655"/>
            <a:chOff x="-17788" y="0"/>
            <a:chExt cx="18401175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12"/>
              <a:ext cx="770540" cy="67382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7788" y="2452537"/>
              <a:ext cx="3793650" cy="1460881"/>
              <a:chOff x="-17788" y="2452537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7788" y="2452537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15357" cy="415985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6892" y="1094854"/>
            <a:ext cx="4696498" cy="85694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305162" y="2077213"/>
            <a:ext cx="7522990" cy="3081088"/>
            <a:chOff x="7305162" y="2077213"/>
            <a:chExt cx="7522990" cy="308108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5162" y="2077213"/>
              <a:ext cx="7522990" cy="30810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47390" y="5183071"/>
            <a:ext cx="13437033" cy="3789545"/>
            <a:chOff x="4247390" y="5183071"/>
            <a:chExt cx="13437033" cy="378954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47390" y="5183071"/>
              <a:ext cx="13437033" cy="37895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788" y="0"/>
            <a:ext cx="18401175" cy="10592655"/>
            <a:chOff x="-17788" y="0"/>
            <a:chExt cx="18401175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12"/>
              <a:ext cx="770540" cy="67382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7788" y="2452537"/>
              <a:ext cx="3793650" cy="1460881"/>
              <a:chOff x="-17788" y="2452537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7788" y="2452537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15357" cy="415985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6892" y="1094854"/>
            <a:ext cx="2745088" cy="94742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47386" y="2095971"/>
            <a:ext cx="6171429" cy="5724364"/>
            <a:chOff x="4247386" y="2095971"/>
            <a:chExt cx="6171429" cy="572436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7386" y="2095971"/>
              <a:ext cx="6171429" cy="57243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90476" y="2975456"/>
            <a:ext cx="6171429" cy="3965394"/>
            <a:chOff x="11390476" y="2975456"/>
            <a:chExt cx="6171429" cy="396539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90476" y="2975456"/>
              <a:ext cx="6171429" cy="396539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87620" y="8363245"/>
            <a:ext cx="2412071" cy="61160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8" y="0"/>
            <a:ext cx="18402434" cy="10592655"/>
            <a:chOff x="-19048" y="0"/>
            <a:chExt cx="18402434" cy="105926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0" y="0"/>
              <a:ext cx="18285714" cy="10285714"/>
              <a:chOff x="0" y="0"/>
              <a:chExt cx="18285714" cy="102857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32283" y="821678"/>
              <a:ext cx="14651103" cy="9770976"/>
              <a:chOff x="3732283" y="821678"/>
              <a:chExt cx="14651103" cy="9770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32283" y="821678"/>
                <a:ext cx="14651103" cy="97709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4178" y="1050342"/>
              <a:ext cx="2515666" cy="468636"/>
              <a:chOff x="614178" y="1050342"/>
              <a:chExt cx="2515666" cy="46863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4178" y="1050342"/>
                <a:ext cx="2515666" cy="46863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3" y="1006702"/>
              <a:ext cx="770540" cy="67383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19671" y="1838476"/>
              <a:ext cx="2487399" cy="740490"/>
              <a:chOff x="1019671" y="1838476"/>
              <a:chExt cx="2487399" cy="7404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19671" y="1838476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82980" y="2717495"/>
              <a:ext cx="2487399" cy="740490"/>
              <a:chOff x="1082980" y="2717495"/>
              <a:chExt cx="2487399" cy="74049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82980" y="27174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07409" y="3654542"/>
              <a:ext cx="2487399" cy="740490"/>
              <a:chOff x="1007409" y="3654542"/>
              <a:chExt cx="2487399" cy="7404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7409" y="3654542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19467" y="4540895"/>
              <a:ext cx="2487399" cy="740490"/>
              <a:chOff x="1119467" y="4540895"/>
              <a:chExt cx="2487399" cy="74049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4540895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19467" y="5432159"/>
              <a:ext cx="2487399" cy="740490"/>
              <a:chOff x="1119467" y="5432159"/>
              <a:chExt cx="2487399" cy="740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19467" y="5432159"/>
                <a:ext cx="2487399" cy="7404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19048" y="3361014"/>
              <a:ext cx="3793650" cy="1460881"/>
              <a:chOff x="-19048" y="3361014"/>
              <a:chExt cx="3793650" cy="146088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9048" y="3361014"/>
                <a:ext cx="3793650" cy="146088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849" y="1948954"/>
              <a:ext cx="2668205" cy="415985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6892" y="1094854"/>
            <a:ext cx="1720193" cy="87818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009295" y="2057143"/>
            <a:ext cx="8262278" cy="4131139"/>
            <a:chOff x="4009295" y="2057143"/>
            <a:chExt cx="8262278" cy="413113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9295" y="2057143"/>
              <a:ext cx="8262278" cy="413113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48762" y="5776762"/>
            <a:ext cx="8332191" cy="4166095"/>
            <a:chOff x="9648762" y="5776762"/>
            <a:chExt cx="8332191" cy="416609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48762" y="5776762"/>
              <a:ext cx="8332191" cy="41660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9497" y="34234"/>
            <a:ext cx="1919404" cy="706341"/>
            <a:chOff x="1069497" y="34234"/>
            <a:chExt cx="1919404" cy="7063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9497" y="34234"/>
              <a:ext cx="1919404" cy="7063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8451" y="9524"/>
            <a:ext cx="1350695" cy="781806"/>
            <a:chOff x="268451" y="9524"/>
            <a:chExt cx="1350695" cy="78180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451" y="9524"/>
              <a:ext cx="1350695" cy="7818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사용자 지정</PresentationFormat>
  <Paragraphs>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지윤</cp:lastModifiedBy>
  <cp:revision>2</cp:revision>
  <dcterms:created xsi:type="dcterms:W3CDTF">2022-12-19T15:42:06Z</dcterms:created>
  <dcterms:modified xsi:type="dcterms:W3CDTF">2022-12-19T06:45:30Z</dcterms:modified>
</cp:coreProperties>
</file>