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8" r:id="rId5"/>
    <p:sldId id="261" r:id="rId6"/>
    <p:sldId id="262" r:id="rId7"/>
    <p:sldId id="271" r:id="rId8"/>
    <p:sldId id="273" r:id="rId9"/>
    <p:sldId id="274" r:id="rId10"/>
    <p:sldId id="263" r:id="rId11"/>
    <p:sldId id="27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Vg2SVho8mo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2977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영화 검색 앱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94955" y="433148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정보융합학부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2018204002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박정재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7805" y="1386682"/>
            <a:ext cx="1821830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46AE6-7836-4BCA-95D3-865476D90A1A}"/>
              </a:ext>
            </a:extLst>
          </p:cNvPr>
          <p:cNvSpPr txBox="1"/>
          <p:nvPr/>
        </p:nvSpPr>
        <p:spPr>
          <a:xfrm>
            <a:off x="2741893" y="1340550"/>
            <a:ext cx="7010394" cy="26300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영화 검색 앱은 단순하지만 생각보다 필요한 요소가 많았다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그 중에서 가장 중요한 요소는 영화의 정보들을 화면에 가져와서 어떻게 표현할지가 가장 큰 요인이었다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앱을 만들며 느낀 가장 좋은 기능은 찾고자 하는 영화의 시리즈 정보는 다른 앱이나 웹보다는 빠르게 찾을 수 있다는 장점이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사용자가 원하는 영화리스트들을 즐겨찾기 하는 기능</a:t>
            </a:r>
            <a:r>
              <a:rPr lang="en-US" altLang="ko-KR" sz="1600" dirty="0"/>
              <a:t>, </a:t>
            </a:r>
            <a:r>
              <a:rPr lang="ko-KR" altLang="en-US" sz="1600" dirty="0"/>
              <a:t>예고편 영상을 가져와 재생하는 기능들이 필요하다고 느꼈다</a:t>
            </a:r>
            <a:r>
              <a:rPr lang="en-US" altLang="ko-KR" sz="1600" dirty="0"/>
              <a:t>. </a:t>
            </a:r>
            <a:r>
              <a:rPr lang="ko-KR" altLang="en-US" sz="1600" dirty="0"/>
              <a:t>향후과제는 즐겨찾기 기능</a:t>
            </a:r>
            <a:r>
              <a:rPr lang="en-US" altLang="ko-KR" sz="1600" dirty="0"/>
              <a:t>, </a:t>
            </a:r>
            <a:r>
              <a:rPr lang="ko-KR" altLang="en-US" sz="1600" dirty="0"/>
              <a:t>예고편 영상 불러오기 기능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사용자의 취향에 따른 정보제공 등이 될 것 같다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9770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0274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2335599462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25471" y="2692611"/>
            <a:ext cx="634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3"/>
              </a:rPr>
              <a:t>https://www.youtube.com/watch?v=tVg2SVho8mo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66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22886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 주요기능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향후과제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44639" y="3320418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17257" y="1258204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 주요기능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3854" y="2247150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020" y="686951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01-1.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주제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1428596" cy="3539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700" dirty="0">
                <a:solidFill>
                  <a:schemeClr val="tx1"/>
                </a:solidFill>
              </a:rPr>
              <a:t>영화 검색 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417513"/>
            <a:ext cx="3187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MSA(Movie Search App)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2167" y="2635094"/>
            <a:ext cx="7010394" cy="15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/>
              <a:t>MSA</a:t>
            </a:r>
            <a:r>
              <a:rPr lang="ko-KR" altLang="en-US" sz="1600" dirty="0"/>
              <a:t>는 사용자가 찾는 영화를 찾아 그 영화에 대한 정보를 제공해주고 사용자의 프로필도 설정할 수 있는 앱 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사용자들이 편하게 영화의 정보를 찾아볼 수 있게 원하는 영화들을 올바르게 받아와서 제공해주는 것을 가장 중요한 목표로 설정하고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70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 주요기능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3854" y="2247150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020" y="686951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01-2.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목표 선정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1893" y="1340550"/>
            <a:ext cx="7010394" cy="29993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최근 코로나로 인하여 야외활동에 많은 제한이 발생하고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그로 인해 사람들은 실내에서 생활하는 시간이 많아져 영화</a:t>
            </a:r>
            <a:r>
              <a:rPr lang="en-US" altLang="ko-KR" sz="1600" dirty="0"/>
              <a:t>,</a:t>
            </a:r>
            <a:r>
              <a:rPr lang="ko-KR" altLang="en-US" sz="1600" dirty="0"/>
              <a:t>드라마 시청에 많은 시간들을 보내게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 이러한 콘텐츠를 시청할 수 있게 해주는 플랫폼들이 인기를 끌고 있어서 관심을 가지게 되었습니다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</a:t>
            </a:r>
            <a:r>
              <a:rPr lang="en-US" altLang="ko-KR" sz="1600" dirty="0"/>
              <a:t>, </a:t>
            </a:r>
            <a:r>
              <a:rPr lang="ko-KR" altLang="en-US" sz="1600" dirty="0"/>
              <a:t>이러한 수준의 앱 까지는 아니지만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영화 검색 앱을 만들어보는 프로젝트를 하게 되었습니다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앱은</a:t>
            </a:r>
            <a:r>
              <a:rPr lang="en-US" altLang="ko-KR" sz="1600" dirty="0"/>
              <a:t> </a:t>
            </a:r>
            <a:r>
              <a:rPr lang="ko-KR" altLang="en-US" sz="1600" dirty="0"/>
              <a:t>최근에 어떤 영화가 상영되고 있는지 알고 싶은 사용자들에게 필요한 앱입니다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찾는 영화를 검색하면 영화를 찾고 정보를 가져다 줌으로써 영화의 정보를 요약해 알고 싶었던 사람들에게 정보를 빠르게 찾을 수 있는 편의성을 줍니다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183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249416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주요 기능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93960" y="1626714"/>
            <a:ext cx="8785016" cy="264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영화검색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네이버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API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상단의 검색바를 이용하여 사용자가 찾고자 하는 영화를 검색해서 정보와 예고편 등을 볼 수 있습니다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프로필 설정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사용자의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pw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등의 정보들을 입력 받아 저장할 수 있습니다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또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커스텀 뷰를 이용하여 사용자의 사인도 그려서 저장할 수 있습니다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5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74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696" y="65386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457449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02-2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UI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 및 실행화면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D99B61-7EB3-44E7-8774-91DD2819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18" y="696499"/>
            <a:ext cx="2103465" cy="3799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D8BD0A-957D-49A7-BF9B-9ECF4CF29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83" y="696499"/>
            <a:ext cx="2270917" cy="379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D919AB-6A69-4A56-8A2B-B9CDA34A6FA0}"/>
              </a:ext>
            </a:extLst>
          </p:cNvPr>
          <p:cNvSpPr txBox="1"/>
          <p:nvPr/>
        </p:nvSpPr>
        <p:spPr>
          <a:xfrm>
            <a:off x="3317082" y="5330504"/>
            <a:ext cx="4141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Noto Sans CJK KNoto Sans CJK KR MediumR Medium"/>
              </a:rPr>
              <a:t>인트로</a:t>
            </a:r>
            <a:r>
              <a:rPr lang="ko-KR" altLang="en-US" sz="1600" dirty="0">
                <a:solidFill>
                  <a:srgbClr val="FF0000"/>
                </a:solidFill>
                <a:latin typeface="Noto Sans CJK KNoto Sans CJK KR MediumR Medium"/>
              </a:rPr>
              <a:t> 액티비티를 넣어 앱의 이름을 보여주고 옵션 메뉴로 영화검색과 사용자의 정보를 입력하도록 </a:t>
            </a:r>
            <a:r>
              <a:rPr lang="en-US" altLang="ko-KR" sz="1600" dirty="0">
                <a:solidFill>
                  <a:srgbClr val="FF0000"/>
                </a:solidFill>
                <a:latin typeface="Noto Sans CJK KNoto Sans CJK KR MediumR Medium"/>
              </a:rPr>
              <a:t>UI</a:t>
            </a:r>
            <a:r>
              <a:rPr lang="ko-KR" altLang="en-US" sz="1600" dirty="0">
                <a:solidFill>
                  <a:srgbClr val="FF0000"/>
                </a:solidFill>
                <a:latin typeface="Noto Sans CJK KNoto Sans CJK KR MediumR Medium"/>
              </a:rPr>
              <a:t>를 설계했습니다</a:t>
            </a:r>
            <a:r>
              <a:rPr lang="en-US" altLang="ko-KR" sz="1600" dirty="0">
                <a:solidFill>
                  <a:srgbClr val="FF0000"/>
                </a:solidFill>
                <a:latin typeface="Noto Sans CJK KNoto Sans CJK KR MediumR Medium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Noto Sans CJK KNoto Sans CJK KR MediumR Mediu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27BAD-1052-477B-B2A4-21B48E417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829" y="696499"/>
            <a:ext cx="2142898" cy="3799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17026-D733-4BD1-B370-8C897217F094}"/>
              </a:ext>
            </a:extLst>
          </p:cNvPr>
          <p:cNvSpPr txBox="1"/>
          <p:nvPr/>
        </p:nvSpPr>
        <p:spPr>
          <a:xfrm>
            <a:off x="9295778" y="5192297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영화제목 클릭 시 네이버로 영화의 정보를 검색하여 정보를 제공합니다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A0592D-916F-4EA9-B94D-D01950543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612" y="696499"/>
            <a:ext cx="2046756" cy="37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0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주요기능의 순서도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D554D-8E04-4C33-80FF-F8132E75D699}"/>
              </a:ext>
            </a:extLst>
          </p:cNvPr>
          <p:cNvSpPr/>
          <p:nvPr/>
        </p:nvSpPr>
        <p:spPr>
          <a:xfrm>
            <a:off x="3475638" y="685800"/>
            <a:ext cx="2383972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6F584C-2A8B-4202-B01F-72C5D40AB99B}"/>
              </a:ext>
            </a:extLst>
          </p:cNvPr>
          <p:cNvSpPr/>
          <p:nvPr/>
        </p:nvSpPr>
        <p:spPr>
          <a:xfrm>
            <a:off x="3475638" y="2257425"/>
            <a:ext cx="2383972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검색어 관련 영화 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1DE503-573D-48C0-93D9-81ED8F42BDD7}"/>
              </a:ext>
            </a:extLst>
          </p:cNvPr>
          <p:cNvSpPr/>
          <p:nvPr/>
        </p:nvSpPr>
        <p:spPr>
          <a:xfrm>
            <a:off x="3475638" y="3821565"/>
            <a:ext cx="2383972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네이버로 영화정보 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23198D-18FA-447C-AF57-2FB25DC0DDD4}"/>
              </a:ext>
            </a:extLst>
          </p:cNvPr>
          <p:cNvSpPr/>
          <p:nvPr/>
        </p:nvSpPr>
        <p:spPr>
          <a:xfrm>
            <a:off x="8039100" y="685800"/>
            <a:ext cx="2383972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계정 정보 입력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FDCD1-DF0D-4ABA-9A71-5873A9FBA567}"/>
              </a:ext>
            </a:extLst>
          </p:cNvPr>
          <p:cNvSpPr/>
          <p:nvPr/>
        </p:nvSpPr>
        <p:spPr>
          <a:xfrm>
            <a:off x="8017329" y="2257425"/>
            <a:ext cx="2383972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정보 저장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8EF62B-6659-48CE-93D9-E067547BC441}"/>
              </a:ext>
            </a:extLst>
          </p:cNvPr>
          <p:cNvCxnSpPr>
            <a:stCxn id="8" idx="2"/>
          </p:cNvCxnSpPr>
          <p:nvPr/>
        </p:nvCxnSpPr>
        <p:spPr>
          <a:xfrm>
            <a:off x="4667624" y="1752600"/>
            <a:ext cx="5443" cy="391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DFC97F-B41F-4058-88F2-E0DE861D3206}"/>
              </a:ext>
            </a:extLst>
          </p:cNvPr>
          <p:cNvCxnSpPr/>
          <p:nvPr/>
        </p:nvCxnSpPr>
        <p:spPr>
          <a:xfrm>
            <a:off x="4667624" y="3413684"/>
            <a:ext cx="5443" cy="391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544912-E0EB-4562-9137-0BC7220E2467}"/>
              </a:ext>
            </a:extLst>
          </p:cNvPr>
          <p:cNvCxnSpPr/>
          <p:nvPr/>
        </p:nvCxnSpPr>
        <p:spPr>
          <a:xfrm>
            <a:off x="9225643" y="1752600"/>
            <a:ext cx="5443" cy="391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7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 및 목표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앱의 주요기능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결론 및 향후 과제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발표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02-4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의사진행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64552" y="180129"/>
            <a:ext cx="8785016" cy="6497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1)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MainActivity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네이버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API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가져오기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								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영화검색과 개인정보 메뉴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선택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2)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MovieAdapter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ViewHolder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ViewHolder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아이템 설정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							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영화 아이템 위치 받기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						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클릭시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컨텍스트 받아와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액션뷰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인텐트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실행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				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3)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SearchFragment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  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-&gt;View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MovieAdapter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받아옴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,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RecyclerView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Searchview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      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Request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Naver API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받아오기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556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643</Words>
  <Application>Microsoft Office PowerPoint</Application>
  <PresentationFormat>와이드스크린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CJK KNoto Sans CJK KR MediumR Medium</vt:lpstr>
      <vt:lpstr>Noto Sans CJK KR Medium</vt:lpstr>
      <vt:lpstr>맑은 고딕</vt:lpstr>
      <vt:lpstr>배달의민족 도현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박 정재</cp:lastModifiedBy>
  <cp:revision>32</cp:revision>
  <dcterms:created xsi:type="dcterms:W3CDTF">2016-01-11T10:13:19Z</dcterms:created>
  <dcterms:modified xsi:type="dcterms:W3CDTF">2021-12-14T06:24:19Z</dcterms:modified>
</cp:coreProperties>
</file>