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7" r:id="rId5"/>
    <p:sldId id="257" r:id="rId6"/>
    <p:sldId id="268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te" id="{5B128B2D-97B2-40C2-B2C7-8DA432E55753}">
          <p14:sldIdLst>
            <p14:sldId id="256"/>
          </p14:sldIdLst>
        </p14:section>
        <p14:section name="ProblemStatement" id="{B2AD9D2B-4346-4364-AE35-A917E8703352}">
          <p14:sldIdLst>
            <p14:sldId id="260"/>
          </p14:sldIdLst>
        </p14:section>
        <p14:section name="Research&amp;Background" id="{4EF1F564-9E3A-4E6D-8E5A-A1C887182F3D}">
          <p14:sldIdLst>
            <p14:sldId id="264"/>
          </p14:sldIdLst>
        </p14:section>
        <p14:section name="Requirements" id="{0EA68850-F42A-4908-9894-B687B24AC5CE}">
          <p14:sldIdLst>
            <p14:sldId id="267"/>
          </p14:sldIdLst>
        </p14:section>
        <p14:section name="ProjectExplanation" id="{55CF316B-D2F2-45B9-8D76-4EC3A1A9CA5A}">
          <p14:sldIdLst>
            <p14:sldId id="257"/>
            <p14:sldId id="268"/>
            <p14:sldId id="272"/>
            <p14:sldId id="273"/>
            <p14:sldId id="274"/>
            <p14:sldId id="275"/>
            <p14:sldId id="276"/>
          </p14:sldIdLst>
        </p14:section>
        <p14:section name="TestingInfo" id="{71BA2B96-8427-4873-A62B-012AEB6F604D}">
          <p14:sldIdLst>
            <p14:sldId id="269"/>
          </p14:sldIdLst>
        </p14:section>
        <p14:section name="Challenges" id="{36FF95ED-15B8-4D14-9038-507C4002474B}">
          <p14:sldIdLst>
            <p14:sldId id="270"/>
          </p14:sldIdLst>
        </p14:section>
        <p14:section name="Enhancements" id="{18851B95-0576-4BB7-9ADD-8BFB1404C204}">
          <p14:sldIdLst>
            <p14:sldId id="271"/>
          </p14:sldIdLst>
        </p14:section>
        <p14:section name="Citations" id="{F3C5D8CB-F139-4392-8931-E487AFBE4F99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14E32-64BB-4D86-8A12-BAFE6E84B76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CF79B1-861B-4C13-852C-EDD4CEEDE8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dribbble.com/users/167717/screenshots/2830953/congrats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954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Java Database Difference 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9438"/>
            <a:ext cx="9144000" cy="22272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 Peter </a:t>
            </a:r>
            <a:r>
              <a:rPr lang="en-US" dirty="0"/>
              <a:t>Kaufman</a:t>
            </a:r>
          </a:p>
          <a:p>
            <a:pPr algn="ctr"/>
            <a:r>
              <a:rPr lang="en-US" dirty="0"/>
              <a:t>Advised by Dr. Sessions</a:t>
            </a:r>
          </a:p>
          <a:p>
            <a:pPr algn="ctr"/>
            <a:r>
              <a:rPr lang="en-US" dirty="0"/>
              <a:t>Expected Date of Graduation is May </a:t>
            </a:r>
            <a:r>
              <a:rPr lang="en-US" dirty="0" smtClean="0"/>
              <a:t>2020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Senior Project </a:t>
            </a:r>
            <a:r>
              <a:rPr lang="en-US" dirty="0" smtClean="0"/>
              <a:t>Defense(CSCI 499)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73" y="1737361"/>
            <a:ext cx="5299329" cy="4586554"/>
          </a:xfrm>
        </p:spPr>
      </p:pic>
    </p:spTree>
    <p:extLst>
      <p:ext uri="{BB962C8B-B14F-4D97-AF65-F5344CB8AC3E}">
        <p14:creationId xmlns:p14="http://schemas.microsoft.com/office/powerpoint/2010/main" val="20596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Run Statements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1" y="1737360"/>
            <a:ext cx="5324526" cy="4608362"/>
          </a:xfrm>
        </p:spPr>
      </p:pic>
    </p:spTree>
    <p:extLst>
      <p:ext uri="{BB962C8B-B14F-4D97-AF65-F5344CB8AC3E}">
        <p14:creationId xmlns:p14="http://schemas.microsoft.com/office/powerpoint/2010/main" val="724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and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023361"/>
          </a:xfrm>
        </p:spPr>
        <p:txBody>
          <a:bodyPr>
            <a:normAutofit/>
          </a:bodyPr>
          <a:lstStyle/>
          <a:p>
            <a:r>
              <a:rPr lang="en-US" dirty="0" smtClean="0"/>
              <a:t>Test Include:</a:t>
            </a:r>
          </a:p>
          <a:p>
            <a:pPr lvl="1"/>
            <a:r>
              <a:rPr lang="en-US" sz="2000" dirty="0" smtClean="0"/>
              <a:t>SQL </a:t>
            </a:r>
            <a:r>
              <a:rPr lang="en-US" sz="2000" dirty="0"/>
              <a:t>Tests</a:t>
            </a:r>
          </a:p>
          <a:p>
            <a:pPr lvl="2"/>
            <a:r>
              <a:rPr lang="en-US" sz="2000" dirty="0"/>
              <a:t>MySQL Tests</a:t>
            </a:r>
          </a:p>
          <a:p>
            <a:pPr lvl="2"/>
            <a:r>
              <a:rPr lang="en-US" sz="2000" dirty="0"/>
              <a:t>SQLite Tests</a:t>
            </a:r>
          </a:p>
          <a:p>
            <a:pPr lvl="2"/>
            <a:r>
              <a:rPr lang="en-US" sz="2000" dirty="0"/>
              <a:t>Common Tests</a:t>
            </a:r>
          </a:p>
          <a:p>
            <a:pPr lvl="1"/>
            <a:r>
              <a:rPr lang="en-US" sz="2000" dirty="0"/>
              <a:t>NoSQL Tests</a:t>
            </a:r>
          </a:p>
          <a:p>
            <a:pPr lvl="2"/>
            <a:r>
              <a:rPr lang="en-US" sz="2000" dirty="0"/>
              <a:t>Couchbase Tests</a:t>
            </a:r>
          </a:p>
          <a:p>
            <a:pPr lvl="2"/>
            <a:r>
              <a:rPr lang="en-US" sz="2000" dirty="0"/>
              <a:t>MongoDB Tests</a:t>
            </a:r>
          </a:p>
          <a:p>
            <a:pPr lvl="1"/>
            <a:r>
              <a:rPr lang="en-US" sz="2000" dirty="0"/>
              <a:t>General Tests</a:t>
            </a:r>
          </a:p>
          <a:p>
            <a:pPr lvl="2"/>
            <a:r>
              <a:rPr lang="en-US" sz="2000" dirty="0"/>
              <a:t>FileHandler </a:t>
            </a:r>
            <a:r>
              <a:rPr lang="en-US" sz="2000" dirty="0" smtClean="0"/>
              <a:t>Tests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48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All tests passed</a:t>
            </a:r>
            <a:endParaRPr lang="en-US" dirty="0"/>
          </a:p>
        </p:txBody>
      </p:sp>
      <p:pic>
        <p:nvPicPr>
          <p:cNvPr id="3074" name="Picture 2" descr="Image result for green test success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22"/>
          <a:stretch/>
        </p:blipFill>
        <p:spPr bwMode="auto">
          <a:xfrm>
            <a:off x="3779310" y="2760133"/>
            <a:ext cx="7620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Overcome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peoples documentation (APIs)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SQL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GUI on Multiple 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Automation Script for Multiple 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Automation Script for Version 2.7 and 3.x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Scaling Text for GUI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User Know that Comparison is Occurring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Tutorials and Ctrl + 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err="1" smtClean="0"/>
              <a:t>JFrame</a:t>
            </a:r>
            <a:r>
              <a:rPr lang="en-US" dirty="0" smtClean="0"/>
              <a:t>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 to </a:t>
            </a:r>
            <a:r>
              <a:rPr lang="en-US" dirty="0" smtClean="0"/>
              <a:t>be </a:t>
            </a:r>
            <a:r>
              <a:rPr lang="en-US" dirty="0" smtClean="0"/>
              <a:t>`shell=True`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Lower level python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Multithreading (</a:t>
            </a:r>
            <a:r>
              <a:rPr lang="en-US" dirty="0" err="1" smtClean="0"/>
              <a:t>SwingWorker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not actually drop tables or delete </a:t>
            </a:r>
            <a:r>
              <a:rPr lang="en-US" dirty="0" smtClean="0"/>
              <a:t>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nested view comparison functionality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GUI more intuitive*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input </a:t>
            </a:r>
            <a:r>
              <a:rPr lang="en-US" dirty="0" smtClean="0"/>
              <a:t>validation*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Consistent GUI size*</a:t>
            </a:r>
          </a:p>
          <a:p>
            <a:pPr marL="0" indent="0">
              <a:buNone/>
            </a:pPr>
            <a:r>
              <a:rPr lang="en-US" dirty="0" smtClean="0"/>
              <a:t>* These were completed in a separate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data:image</a:t>
            </a:r>
            <a:r>
              <a:rPr lang="en-US" dirty="0"/>
              <a:t>/jpeg;base64,/9j/4AAQSkZJRgABAQAAAQABAAD/2wCEAAkGBxMREBUREA8VFhMXFxYVEhIVFhYWGBIXFRUWFhYVFxkYIighGBolGxUYITEhJSkrLi4uFx8zOD8sNyguLisBCgoKDg0OGxAQGy0lICY1LTAtMi8tNy0tMistLzctLTItLS0vLS0wLS0tNi0tLi0tLS0vLS0tLSstLS0tLS0tLf/</a:t>
            </a:r>
            <a:r>
              <a:rPr lang="en-US" dirty="0" err="1"/>
              <a:t>AABEIAPkAywMBIgACEQEDEQH</a:t>
            </a:r>
            <a:r>
              <a:rPr lang="en-US" dirty="0"/>
              <a:t>/</a:t>
            </a:r>
            <a:r>
              <a:rPr lang="en-US" dirty="0" err="1"/>
              <a:t>xAAcAAEAAgIDAQAAAAAAAAAAAAAABgcEBQEDCAL</a:t>
            </a:r>
            <a:r>
              <a:rPr lang="en-US" dirty="0"/>
              <a:t>/xABEEAACAQMCAwUGAwQIBAcBAAABAgMABBESIQUTMQYHIkFRFDJhcYGRI6GxQlJywRUzYpKTotHSFmOC4RckNENTg7II/8QAGwEBAAIDAQEAAAAAAAAAAAAAAAQFAQIDBgf/xAArEQEAAgEDAwIFBAMAAAAAAAAAAQIDBBEhBRIxE0EiMlFhsRRxgZEGM9H/2gAMAwEAAhEDEQA/ALwpSlApSlApSlApSlApSlApSlApSlApSlApSlApSlApSlApSlApSlApSlApSlBH+1HbOy4aUW9nMZkDFMJI+QuAfcBx1HWu/sz2oteIo0lnKZERtDko6YbGcYcAnY1Fu/WBTwaZyillMQViBqXM0ecHqM1DeOILbhfAb6PwCOS35xTwhwyq5L497+pIyfU+tBelK8tiaR4bNzNJifiVwMiRwSn/AJQAAg5G7NXzdcWngsuJQRTyCP2+KPGtidJF4WGSc78lM+uneg9TUrztw2xvhBxO0t35ClIpIrY3kTvHiRCyZDkoWVj1xq2BqU9yM0QuLiNJp45BGnM4fMGIjZdAaZHZiWyxOQQp8Y6gCguCtJ/xXae2/wBHiUm6Ay0apIQvh1+JwNK+Hfc+Y9a88dqb+Z7jid2Z5efb3scVu4kZeUhe5GlQDgDESfb4mpp2Ih1dqrgln3t1nI1thnkhgLahnxKDK2FOw2x0FBZF728sIZp7eSciW3TmTry5DoTwb5C4P9Yuwz1rb8D4xDeW6XNs+uJ9WhirLnSxQ7MARup8q8794hmHGuK8gKRyAJ9XlDot9RXf3s6fzrG50ssHCLNVeWNoJ39nWXlCR2uboBixIAxoU5PofWg9QUzXnL2iWThthDeXzOoupE9khl58l6uqArEJImKjGtlGphjWMdK0X9JztwVYWmk0jiGnSXY4Xkg6M590HJx0zvQekeDdqLW7mnt7eUtLbsUnXQ66GDMuMsAG3U9M9K3NeabBRCOOot41sizpHzSZHcqLiYBMrlmZsAEk7jOds10cN41NajicVs08EfskbpG7trjLS2qF+p0syzMdjkBh6UHpPifEI7eGSeZtMcal5GAJ0qu5OBufpXTwLjMN7brc2z64n1aWKsudLFTswBG6kVRvDeEiHh8sycQUc/hkjy2DSM0kjlCTPpLeq9cdM+taXsRI1vecKkikdTJDcM41sVOJrtANJOAuEXbpkZ60HpyleXOxd1dtcWl4srB2vGSaeS6jX2hc2+qERyOC+kOxOAc81R5CvUdApSlApSlApSlApSlBpe2HZ1OI2j2krsiuUJZMZGhw4xnb9moz2z7Dzz8Jh4ZZvEVj5atJcFgdMQ8JXQD4j0ORjBNWBSgp++7p7n2Th1tFcRaraWWWeQl0JMskb/hYVskBcZOOg+m6j7oLT2a4t5J5naeVZzMdAdHTXpIwMH+scHbfUelWNSgr+37qbbk3SXFxNNJdaBJO2lWXlkMmkAYG6jOc5xWf2O7AR2FxJdG5lnnkjWHmSBRpjQIAoCj0jQZ/sipjSgrji3dBbT3E0vtM6RTyiae3XRpdwWOQxGQMu+2/vH4Y33DOxEMHE5eJJK+uSMRcrbQqhY1GPPpEPPzqU0oIJxXuyguLq7umuJQ11FynUBMIMRjK7Zz+EOvqax5e6iDk2qRXc8c1qJFiuFCFmWR3kIZSMbGRgCMdfOrDpQV1J3R2whtIormeNrWRpUmXQWd3ZGLHIwCDGuNtsedY57mrb2Q2ou58c8XAk8GoME0FemCCN/XIqzaUFbnugtzFdxtdzsbpkkeRuXqV0dn1bAA5LnP8q7LPult1e4eW6nlNxb+zyF+WCB+EQ6kL7wMK4zkbedWJSgrvhndPBEsoku5pWe3a0jZgg5ELZ2UAbnc7n1NffC+6m3gltJRcSt7IrIisExIHklkOrA/5xG3oKsGlBXHC+5+1guIpBcztDDM1xDbMV0rI2jcsBlh+FHt/YHxzY9KUClKUClKUClV/32cbuLPhqTWszRSGdFLLjJUpISNwfMD7VUPF+8viXIthHeSLIsbi5YBctIbiYLq266FWg9PUqnn7wntb/iZk50qWqZSFpU5ZZpoY1CgRhk3k6lm2zWZZd7zu5R+G6D7HJeA88HUEhaZVGE2DBQMncZ6UFq0qn7XvxVrWW4ewZShjRUEuRJJIZDp1aRhQiZJxnfGPOueL950sllfK9vJbXVo8SuIZkJIeUIdLshA36jSdiN/QLfpVRjvWlgWGAWTTsbFbtpWnUMRyDK2vwAHAU5I6+QrMk73NVvZNBYl7i75mIWlCLHy3aM+PTvkqcbDagtClRvsB2uTitoLlIzGQxjkjJ1aHUKcBsDIwwOcDrUkoFKUoFKrnvw7QXNjZQy2kxidpwjMApyvLkOPED5gfaolw7vOnjvb+bmG6tIY1aKJSijDTQR6w4UnbWfuaC86VV/EO+BIzLosi4itre5Lc0DIuDb4TGnYj2gb+emuzhHe4ssxjuLF4VFqbsPzFkLIsfNICgDqucb59QKCzKVWPZvvcF1cRwy2LQidJJLWTmq4kEZlXDgKNBJhcee+PI5rTt31PPbTta2JSaKLmku4dFXmxJkjC6v6w+nQdd8Bc1Kqq371ZltbLVY868uld1jWRYkKKxAkBOrGcHCn9058q7Ze+KP2e0nisnc3MkkJi5iqYpIzF4QSMNnmqQdvjigtClVUe+ZFtZ5pLFllhuFt+RzVILOJCCz4wuOS4OAfLrnbG7S95MrWEshguLOeC5SGVY2jbVqWb3JHjKsuYznA8hvg0FvUqreMd7Psr8iOze4MNvDNdyGVYygkEO4Gk6zmZM4xu3wrs4v3urFLGkFi8wktfa1bmKhCiKSVlYEHGkRtnBPQ4zsCFnUrQ9h+0o4lZR3axmPUWDRk6tLIxU4bAyNs9B1rfUFcd/PD5p+FolvDJK/tEZ0RozsAElycKCcbjf41VPabsXdL7cY7Kds3sRi0RO2qNku3ZlwN1BKAnpkgV6drjFB567RcBma7428iNDE8amO4lSRYmK3Vs4AfTg5042/TNafgyyTXbIgSRl4TNEBbsZtWm0eNc4HvkkDT5Egda9NyxKylWUMpGCpGQQeoIPUVg2fDrW1zyYIYdXvctEj1fPSBmgpj2LiMHZaGO2gnSf2h+eixsJliYy76cahk6Nxvj4VoT2cuRDxYQ8Pu1STkchHikLuBco3x1Njc7nzr0b7dH+9+RrtjmVvdYGsd0M7PPc3ALvnxn2OfA4M0RPJkwJPYpF5Z29/UQNPXJxWKvZedbbhU1zw64kgjM6XMIikMig3DuNSDDAENsem3yr0lSssIH3NWE8PD2NxaLbNJKzrEqMh06EUMysSQxKn6AVPKUoFKUoKu//oHh809hAsEMkrC4BKxozkDlSDJCg7ZI+9RDhvZ3k3fGEaAwWzWUyRSOjJCGzEUAdvD72POvQFdVxbpIpSRFdDsyMAysPiDsaDyxwJWl4TxW4ce7HYQBsbYWeNQM/</a:t>
            </a:r>
            <a:r>
              <a:rPr lang="en-US" dirty="0" err="1"/>
              <a:t>BYl</a:t>
            </a:r>
            <a:r>
              <a:rPr lang="en-US" dirty="0"/>
              <a:t>/Kt3wHg9xeT5htZdP9EGJXdCqO5tdChWOxDMQBv+hr0KOE2/KMPs0XKJBMXLTQSCCCVxgnIB+grIggVFCIiqijCqoCqoHQADYCg879geCyCe1ReFSLJGk7XlxNFMhRszaAhLBc6Ci409T8zW17H8Cuf+F+Iwm1lEzykrE0bK7qq258KkZb3Wxj0NXvilB5wu+DO8fCprjh9y9vDG1vdR8mTUGR3fdRhtJEgwds4NcHgN3yOFseGtFm8llaOKKXwITZqHlDFihPLbrjZa9H1zig85Q8HnWDixk4TJcK93CwRklRgga7/GhKjJKllGRkYc52NY15w+/k4VcwLFeS2qXcIsVlicyaAtwGIXGQunl5/ZBO2N69LYpQebe1XB7mO6u82dwwubK2jgKRO4Zh7GzKcDYjkuCDvkD1rIv+zd3Hc26m0mOjhM0blY2ZVkNldjl6lBGrU6rjPUgV6KpiggncnZyQ8HijmieNw8uUdSjDLkjZt6ndKUClKxeKXfKheTzA8I9WOyj6kgUkY17fHUY4+o99v3c+Q/tfpWKkY6nc+ZO5NY0A0IBnJ6sfUncn6muwSVBtfulJrXaGRgVGrvtpZJIYzIxIOC6oxUEfEdfpmtve5aJ1VsMVYKfQlSAfvVFpsMEY+Hp8K4ZMk18LnpPTsWrm3qTMbfRf3C+OI6h1kEkR/bByV+f+h3reqcjI6V5x4VxWS2k5kLY/eU+649GH8+oq6+wfGlu7YsufCxUg9V2B0n5ZP0xUnTZ++e2UXqnSraSe6J3qklKUqYpylKUClKUClK1Xafi4s7WW4IzoXwr+87HSi/ViKxM7RvLatZtaKx5lp+2vbWOxHLQCS4IyI84CDyZyOg9B1Pw6119l+LPe2qTSt4yWVwNlyrEbD0xg/WqYuJ2kdpJGLO5LOx6sT1P/byqz+7bIsQT5ySEfIEL+qmq39RbJf7PSa3pWLS6SJ833jef74S3lCuxJnX3WJ+B3FY5kr55tdIvsou1trS+DnSRhvTyPyrMqMzttkHBG4Poa3fC7rmxK/</a:t>
            </a:r>
            <a:r>
              <a:rPr lang="en-US" dirty="0" err="1"/>
              <a:t>nuG+anB</a:t>
            </a:r>
            <a:r>
              <a:rPr lang="en-US" dirty="0"/>
              <a:t>/MGpOLJ3cS5Xptyy6UpXZzKUpQK0va9sW2/Tmw5/</a:t>
            </a:r>
            <a:r>
              <a:rPr lang="en-US" dirty="0" err="1"/>
              <a:t>xk</a:t>
            </a:r>
            <a:r>
              <a:rPr lang="en-US" dirty="0"/>
              <a:t>/nW6rW9orIzWssa+8VJT+NfEn+ZRWto3iYZrO0w0rybVqZuMqJAgOSWKjwyBWYdUWQroLj93V1BHUYrrt+J64Q4/d1Y+nStNd3SuIjIZzbnQF5S5QMHGGlIOQdWCdsVWb8p8VS+NzVR9oLQxXUyMMeNmX4q5LKR8MH8qtmJsDrn4+ta7j/CIrtRzAQ6+7IvvD4fEfA1paO6Fh03WRpsszaPhlUruB1NWR3IXmWuoh0/CkHzOtT+g+1R287v3bpOhGcA6WDbn0z/Op73ddnI+HAorapJMCSTfyzpUfAZPzJrppqxW8TKX1fqGPLhnHTnf/qd0pSrR5QpSlApSlAqvu+iYizhQdGuF1fELHIwH3wfpVg1B++Cy5nDTIBkwyJL9N42+mJCfpXPNG9JiEvQWiupxzbxvCm1BJAUZJIAHqScAfere4bptoY4NwFAXJBAZupOfIk5OKq/syQbqM5A06mBPTIU6f82D9KmlvGpulEAgj0eEjV+NcKVJ/EGfFk+PU2+2fM1VY42jd6PreWbWrj9o5SwS19AE18RsBXaZxXWJeflyw23IrN7JP+HIuekh+xCn9c1Cu1trMyEwSvrIwsYUEMf1qTd3vD2t4Csx/Gch3A6LtgKPl5/Ou2D52mWPgSulKVORClKUClKGgr6SwEckqD3eZJj4Bjqx9NWK0MNncWrkwgMjHBU5K58m23U+tTKVdRZ/3mZh8ix0/lisdlqqyfNKwpbh12beAAkZxvjpnzxX1KtaLiF08LbHwn9a+Ye0QHvj6iubbsnzDdaCN/ToPj5fnWX2cspmdhzouWjLkqh1yE+Ji7asBunkeo+VauG/jmGAQQeoPn8CPMVK+yUKrbDSBu8hOkBQSHK7AbAAKB9Kk6asWnlxzTMQ3VKUqwQylKUClKUCsbiVms8MkLjKyIyMPgwIP61k1wzYGT0G9CHmOGGWCTDRtqBKkaT4xurY9c71OLG6UMq3EBeVD+BKFGsZBGCTgg7n4HNTCOLwKcdRn5Z3/nXVPCDuQMjODjcZ9D5VUTxMrzU6yNRFZmu0w7k6CuuStT/S/LYqy9Ky4OKxv+0M+hrVEmsu5mYZIGWA8I9WOwGfIVsuzVxI7DEEqqrFXkl5YyR72Apzj02xWulbUMKT65XTq+moEfDp51KezcOm1jySWZdbEnJ1P4iM+eM4+lStNXundxzTtDZ0pSp6IUpSgV13CFkKg4JBGfTNdlKDQTQafCRjGwHwrAmSpVNCHGGFa244ST7rfQ/9qhZME+yRTLHuhvG7bWhH2+flWt7Idk1vXdpiwiQgELsXYjOnV5ADGcb7ipbxDgkxGFTJ/iX+Zrd9nbDkWyRlcNgs46+Jjqbfz3OPpWuDDPd8UOt821Nqy18XYixX3YD/AIs3+6t9BCqKEQAKBgAbACuylTorEeIQ5tM+ZKUpWWClKUClKUCsPipPLKge94Sf3QfeP2yPmRWZQisT4IRuWOsGRakdzw/O6H6GtTc2jDqh+235VX5cVoS6XiUM7SW22sDcdfkaw+z/AGYuL4lkkEcanSZGGok7HSqjGdiNyR1qQcaQhTlT0PkfSpn2f4cLe2jiA3Cgt8WO7E/WmDFFp5dMmaa14R2y7EyRn/1xI8xygD9CWOPtUvt4RGiovuqAo+QGBXZSp1MdafLCFa9reSlKVu1KUpQKUrqubhIkaSR1RFBZ3YhVUDqSTsBQdtK1PCO01ndlltryGUqMsqOpKj94jrj41tEcMMqQR6g5oPqlKUClKUClKUClKUClKUClKUClKUClKUClKUClKUClKUCox3mcIa84VcW8cio7BCpchVJSRHCknYZ04z6kVJ603bDgC8QsZrN3KCRRhwM6WVldTjIyAyjbIzQUV2XS3IuoJ4pbXiEdhNEugpyrhI4SWYjTnWyrksCQwyQawLHil3acIsTZ3cqNNdTroVsL4eUFX4gk5Oc9asjgPdRMk/NvL5X0Wr2kIjj06UaJoQzEnchXbbzON6x4u6GcQW1u1/GUtp2nQ8lgSHKFlPi9U6/</a:t>
            </a:r>
            <a:r>
              <a:rPr lang="en-US" dirty="0" err="1"/>
              <a:t>Ggi</a:t>
            </a:r>
            <a:r>
              <a:rPr lang="en-US" dirty="0"/>
              <a:t>/arjPE4rtbB7u6aWG1DH2MsxluCpk1uQAzR+IA7YAG1ffaXtHxQxWEt1PdWsDQOss0StGRcq8yI02kZwdMLFcbqW0jNT3tr3cS3d495bXaxNLA1vOkkZcFGXQWUgjB04H0rBv+6iVYbeOzv9HKt5LeVJELRzc3ml5NAbAbMz4znGF323CKdq+N8QSKxeTicps2gcPf2WoI0+uZYzIQA234IZSATh8DNW92BuJJOHQPLdx3LkNm4jzpkAdgvUA6gMA5AOQahMvdNNHBbx2vEcGOKWGZZEZophMZSW0BsAjnMBnPRT5VOOw3ZscNsYrQSGQpqLPjTqZ2LHA3wN8fSg31KUoFKUoFKUoFVV3o3Tpxrg6rI6q0y61ViA/40WxA6/X1q1arztX2QvL3jFpdaoFtLVkdd35rYZXcEYwfEoA3GBQRqDvO4it9bxXEEMSz3Jg9lZHWaCMmJY5WJbzMp8sExP08uzg3edfTGzjMURlknu47mNUbOLZIpAsY1bMQzDfO+K13Cu6fiMU1sztbMsF4bhpeY/MlVmtyc5Ty5JIyert9drwnuwu4+KT3LSRLAzXr22l2LRtcq0aMRpGMKwzg/s0H12Z7x79+JW1reJAPaOYJIFVlltCpfQr5Y7kIDgjow6Vq+9KRrjjZtpboxQpZu8ZMjpHHLy5Ckj6d/f0ZODsKyuyPdjfW11YSyrbBLVpOYY3YvIHZ2DHKAE+IAb9FFbjt/wBgru64j7ZaNCVktntZVlLDliSOSMyDAOrCvkfFaCINezifgavfc8kyK8sUjskoW4IXJYKWIXC7jy86jVhxOf8Aoq2bny6jxN1J1tkryLc6Sc9Nzt8ano7s7+K24c0LQNc2bTFo2Zgjh5jIpVsfHBBx1roi7pbxOH21uJITKl211MNTBVBSNAinT4jiPPQDf60F3UpSgUpSgUpSgV03N0sYyx69B5n5CuL67WGNpHOFUZJrQRXav+I0ilm9GBCjyUfCueTJ2t6Y5ty2TcQc+6oA+O5/LpXHtcnqPtWKLhf3h9xXw96g6yIPmyio/qW+rtGL7NlHxEj31+o/0rNilDDKnIqKTcftk966hH/2J/rWtue3NpAdST6z5qiswYemen51mufb5m8aPLf5Kz/SwKVj8PvFniSaM5R1DqfUMMisipaJMTE7SUpSjBSlKBSlcGg6b28SGNpJXCIoyzMcACq2433qkMVs4AVHSSXO/wAkGDj5n6VGu33ahr2dkRj7PGxEag7OQcGQ+u/T4fOotVbn1c77Ues6b0OnZGTURvM+30/f7pn/AOJ1/wD8j/Db/dWz4d3ryggXFsrDzaIlT9FbIP3FVzilR41GWPda36To7xt6cfxw9B8B7VWt4PwJhq6mNvC4/wCk9fmMit3XmS3maN1kRirqQyMOqkdDV99ie0Ht1qspwJFOiVR5OMbj4EEH61YafUepxPl5jqnSf0nx0nev4SClKVKUpSlKBSlKCA98l4Uso4h0lmUN/Cis+P7yr9qp4oPQfarc76oCbSCQdEnAb4B0cA/fA+tVZwtFaZFcZUkllzjUFUtpz5Zxj61V6uJnLD2fQ71po5t9JmZY2lfQfYVwVUeQ/Kp6bCD2hIjGkwBKy6LdIxAwUnZlHiTI06W1HcHO1Sq14VAnuwRr8kUfyrj6XPlmeu0iN+yVOxRFvcRm+CqT+lbG37PXcg8NrJj1YaP/AN4q4lAA2qNdqOOT2yM6wkoP2wVO5OMaSQfPPQ1tGGEe3XsluK0iP3lJ+7mKSPh8cU3vxl0IznA1sVGf4SKk1RXu7mkktTLIMa31ICMHTpUZI+OKlVWuKd6Q8xnnuyWn6yUpSt3IpSlArSdtL1oLC4kQ4YRkKfQt4Qfpqrd1oe3VsZeHXKr15bMB66PHj/</a:t>
            </a:r>
            <a:r>
              <a:rPr lang="en-US" dirty="0" err="1"/>
              <a:t>LWt</a:t>
            </a:r>
            <a:r>
              <a:rPr lang="en-US" dirty="0"/>
              <a:t>/lnZ1wberXu8bx+Xn4CuaUqhfTSlKUCrN7lZt7mPP8A8TY/vgn8hVZVYnc5aPz5ZsYj0aM/</a:t>
            </a:r>
            <a:r>
              <a:rPr lang="en-US" dirty="0" err="1"/>
              <a:t>vNqBwPXA</a:t>
            </a:r>
            <a:r>
              <a:rPr lang="en-US" dirty="0"/>
              <a:t>/</a:t>
            </a:r>
            <a:r>
              <a:rPr lang="en-US" dirty="0" err="1"/>
              <a:t>Wu+m</a:t>
            </a:r>
            <a:r>
              <a:rPr lang="en-US" dirty="0"/>
              <a:t>/2wqutRE6O+/wBvytqlKVcvBFKUoFKUoNJ204T7XYTwD3mQlP40w6f5lFeco52XEi7MpDDPqCDv8K9TtVZ8O7OW8aq4gQsRqJYajk77as46+VQ9VHiVz0vWxgreto3iWr7PcQFwFuI7l49JPOtXIKMSpGVzuNyDkZBwehqXL0rTTcChDCQLuu4XqM+XXpWZBxFDsWGahzLjfaZ3hlPKRWLdMjAtKoKKCzAjIOOm3nWRqB866530jIC9dR1HSoC75JwcY69OoFZho3XAr9S4TWhYjBRGDaSBnyqRVpuylisdshESIzanIRcAcxi+OgPn5gfIVuas8VZrXlCvMTbgpSldGhSlKBXzIgYFSMgggj1B2NfVDQebeM8PNtcywH/23Kj4r1U/3SD9aw6kneO4PFLjHkUB+YiTNRuqLJEReYh9K0mScmCl7eZiPwUpStEh2WsWuREzjUyrn01MBn86uTgnEIYgiI8aqvhjjDjUyqdOdPXJOfnmqZjfSQ3oQfsc1eXYcLMslyI4hr0KrJvqEYO5YqDkFiuMbaalaWvdZ5v/ACGbRWn05/tKqUpVs8iUpSgUpSgxOKS6Ymx7zeFfm235bn6VopYcD5bfapJPCHGD5dD6HpWpurVl8sj1H86jaiszy64rRDSulRPj0JRtS9DsRUzmWtDx6IFDn0J+1QJjlNx2RuwuLl30W0ckh81XfHxJOyj5kVKrCzvj4ZLJhnbLNHgfPDHapT2P4R7NaqpHjbxyfxN5fQYH0reVNppa7co+TUTM7RDps4ikaITkqqqT6kADP5V3UpUtFKUpQKUpQK6b25WKN5HOFRSzH0CjJ/Su6ui+tEmjeKRdSOpVl9QRgiks12358POXFL0zzyznrI7Pg+QJ2H0GB9KxanvaXu0mhy9oebH15Z2kUeg8n/I/OoLPCyMUdWVh1VgVI+hqjyY71n4ofRdJqcGakejPEe3vH8Piu21tnlcRxIzufdVQST9BXVVtd0HBgkDXbe9KSif2UQkH7tn+6Kzhxepfta9Q1kaTDOTzPiP3Qkdg+IkA+xnf+3Ft8/FVs9hODPZ2SQyka8szAbhS5zpz54qQ0q0xaeuOd4eN1nVc2qpFL7beeClKV3VpSlKBSuaUHFK5pQY8tmjdUHz6fpWFc9n4JPfQn/qYfoa2tK1mlZ8wzFpjw4ApXNK2YcUrmlBxSuaUHFK5pQcUrmlB8kVhcS4PBcDE8CSDy1KCR8j1FZ9KxMRPlmtprO8TtKISd2/Dic8hh8pZf91SLhPDI7aFYIVIRM6QSSdySck9dyazRSta0rXxDrk1ObLHbe0zH3ndxSuaVu4uKVzSg4pXNKD/2Q==</a:t>
            </a:r>
          </a:p>
        </p:txBody>
      </p:sp>
    </p:spTree>
    <p:extLst>
      <p:ext uri="{BB962C8B-B14F-4D97-AF65-F5344CB8AC3E}">
        <p14:creationId xmlns:p14="http://schemas.microsoft.com/office/powerpoint/2010/main" val="9494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https://cdn.dribbble.com/users/167717/screenshots/2830953/congrats.jpg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210403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834"/>
            <a:ext cx="10058400" cy="40233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200" dirty="0" smtClean="0"/>
              <a:t>Many companies have a live and development database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When updated, the live database should reflect the development one</a:t>
            </a:r>
          </a:p>
          <a:p>
            <a:pPr lvl="2">
              <a:lnSpc>
                <a:spcPct val="200000"/>
              </a:lnSpc>
            </a:pPr>
            <a:r>
              <a:rPr lang="en-US" sz="2200" dirty="0" smtClean="0"/>
              <a:t>How to do this?</a:t>
            </a:r>
          </a:p>
          <a:p>
            <a:pPr lvl="3">
              <a:lnSpc>
                <a:spcPct val="200000"/>
              </a:lnSpc>
            </a:pPr>
            <a:r>
              <a:rPr lang="en-US" sz="2200" dirty="0" smtClean="0"/>
              <a:t>Set up a process that updates the live database</a:t>
            </a:r>
          </a:p>
          <a:p>
            <a:pPr lvl="1"/>
            <a:endParaRPr lang="en-US" dirty="0"/>
          </a:p>
        </p:txBody>
      </p:sp>
      <p:pic>
        <p:nvPicPr>
          <p:cNvPr id="4" name="Picture 2" descr="Image result for databas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4571999"/>
            <a:ext cx="1264920" cy="17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atabas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760" y="4571999"/>
            <a:ext cx="1264920" cy="175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SQL</a:t>
            </a:r>
          </a:p>
          <a:p>
            <a:pPr lvl="2"/>
            <a:r>
              <a:rPr lang="en-US" sz="2000" dirty="0" smtClean="0"/>
              <a:t>MySQL</a:t>
            </a:r>
          </a:p>
          <a:p>
            <a:pPr lvl="3"/>
            <a:r>
              <a:rPr lang="en-US" sz="2000" dirty="0" smtClean="0"/>
              <a:t>Prior experience</a:t>
            </a:r>
          </a:p>
          <a:p>
            <a:pPr lvl="2"/>
            <a:r>
              <a:rPr lang="en-US" sz="2000" dirty="0" smtClean="0"/>
              <a:t>SQLite</a:t>
            </a:r>
          </a:p>
          <a:p>
            <a:pPr lvl="3"/>
            <a:r>
              <a:rPr lang="en-US" sz="2000" dirty="0" smtClean="0"/>
              <a:t>What was common?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4248" y="1845735"/>
            <a:ext cx="4937760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NoSQL</a:t>
            </a:r>
          </a:p>
          <a:p>
            <a:pPr lvl="2"/>
            <a:r>
              <a:rPr lang="en-US" sz="2000" dirty="0"/>
              <a:t>Couchbase</a:t>
            </a:r>
          </a:p>
          <a:p>
            <a:pPr lvl="3"/>
            <a:r>
              <a:rPr lang="en-US" sz="2000" dirty="0"/>
              <a:t>Prior experience, but API problems</a:t>
            </a:r>
          </a:p>
          <a:p>
            <a:pPr lvl="2"/>
            <a:r>
              <a:rPr lang="en-US" sz="2000" dirty="0"/>
              <a:t>MongoDB</a:t>
            </a:r>
          </a:p>
          <a:p>
            <a:pPr lvl="3"/>
            <a:r>
              <a:rPr lang="en-US" sz="2000" dirty="0"/>
              <a:t>Prior experience, but API problems</a:t>
            </a:r>
          </a:p>
          <a:p>
            <a:pPr lvl="1"/>
            <a:r>
              <a:rPr lang="en-US" sz="2000" dirty="0"/>
              <a:t>Graphical User Interface (GUI)</a:t>
            </a:r>
          </a:p>
          <a:p>
            <a:pPr lvl="2"/>
            <a:r>
              <a:rPr lang="en-US" sz="2000" dirty="0"/>
              <a:t>Implementation while still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010" y="7935"/>
            <a:ext cx="3660988" cy="44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sz="2000" dirty="0" smtClean="0"/>
              <a:t>A working computer from the 21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century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sz="2000" dirty="0"/>
              <a:t>Java</a:t>
            </a:r>
          </a:p>
          <a:p>
            <a:pPr lvl="1"/>
            <a:r>
              <a:rPr lang="en-US" sz="2000" dirty="0"/>
              <a:t>Python 2.7 or later</a:t>
            </a:r>
          </a:p>
          <a:p>
            <a:pPr lvl="1"/>
            <a:r>
              <a:rPr lang="en-US" sz="2000" dirty="0"/>
              <a:t>Some kind of hosting service for the database implementation if need:</a:t>
            </a:r>
          </a:p>
          <a:p>
            <a:pPr lvl="2"/>
            <a:r>
              <a:rPr lang="en-US" sz="2000" dirty="0"/>
              <a:t>MySQL - </a:t>
            </a:r>
            <a:r>
              <a:rPr lang="en-US" sz="2000" dirty="0" smtClean="0"/>
              <a:t>WAMP</a:t>
            </a:r>
            <a:endParaRPr lang="en-US" sz="2000" dirty="0"/>
          </a:p>
          <a:p>
            <a:pPr lvl="2"/>
            <a:r>
              <a:rPr lang="en-US" sz="2000" dirty="0" smtClean="0"/>
              <a:t>SQLite </a:t>
            </a:r>
            <a:r>
              <a:rPr lang="en-US" sz="2000" dirty="0"/>
              <a:t>- NA </a:t>
            </a:r>
          </a:p>
          <a:p>
            <a:pPr lvl="2"/>
            <a:r>
              <a:rPr lang="en-US" sz="2000" dirty="0" smtClean="0"/>
              <a:t>Couchbase </a:t>
            </a:r>
            <a:r>
              <a:rPr lang="en-US" sz="2000" dirty="0"/>
              <a:t>- </a:t>
            </a:r>
            <a:r>
              <a:rPr lang="en-US" sz="2000" dirty="0" smtClean="0"/>
              <a:t>Couchbase </a:t>
            </a:r>
            <a:r>
              <a:rPr lang="en-US" sz="2000" dirty="0"/>
              <a:t>Server Community Edition</a:t>
            </a:r>
          </a:p>
          <a:p>
            <a:pPr lvl="2"/>
            <a:r>
              <a:rPr lang="en-US" sz="2000" dirty="0"/>
              <a:t>MongoDB -  MongoDB Compass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80" y="350103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Program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930" y="1889760"/>
            <a:ext cx="10528300" cy="4218940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2200" dirty="0" smtClean="0"/>
              <a:t>The program compares two databases </a:t>
            </a:r>
          </a:p>
          <a:p>
            <a:pPr lvl="2">
              <a:lnSpc>
                <a:spcPct val="200000"/>
              </a:lnSpc>
            </a:pPr>
            <a:r>
              <a:rPr lang="en-US" sz="2200" dirty="0" smtClean="0"/>
              <a:t>The databases can be connected in two ways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Can update live database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Keeps track of run based data like errors and commands used to update the live database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Works on NoSQL and SQL databases</a:t>
            </a:r>
          </a:p>
          <a:p>
            <a:pPr lvl="2">
              <a:lnSpc>
                <a:spcPct val="200000"/>
              </a:lnSpc>
            </a:pPr>
            <a:r>
              <a:rPr lang="en-US" sz="2200" dirty="0" smtClean="0"/>
              <a:t>Couchbase</a:t>
            </a:r>
            <a:r>
              <a:rPr lang="en-US" sz="2200" dirty="0"/>
              <a:t> </a:t>
            </a:r>
            <a:r>
              <a:rPr lang="en-US" sz="2200" dirty="0" smtClean="0"/>
              <a:t>&amp; MongoDB and MySQL &amp; SQL Lite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93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Application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57" y="1898227"/>
            <a:ext cx="4647878" cy="4022725"/>
          </a:xfrm>
        </p:spPr>
      </p:pic>
    </p:spTree>
    <p:extLst>
      <p:ext uri="{BB962C8B-B14F-4D97-AF65-F5344CB8AC3E}">
        <p14:creationId xmlns:p14="http://schemas.microsoft.com/office/powerpoint/2010/main" val="3126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Database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4" y="1930930"/>
            <a:ext cx="4647878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31" y="1930930"/>
            <a:ext cx="46482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Database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24" y="1829330"/>
            <a:ext cx="4647878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67" y="1829330"/>
            <a:ext cx="46478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 Database with a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58" y="1846263"/>
            <a:ext cx="4647878" cy="4022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43" y="1846262"/>
            <a:ext cx="46443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367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Java Database Difference Checker</vt:lpstr>
      <vt:lpstr>Problem Statement</vt:lpstr>
      <vt:lpstr>Research and Background</vt:lpstr>
      <vt:lpstr>Hardware and Software Requirements</vt:lpstr>
      <vt:lpstr>Program Description</vt:lpstr>
      <vt:lpstr>Default Application Page</vt:lpstr>
      <vt:lpstr>Two Database Comparison</vt:lpstr>
      <vt:lpstr>Creating a Database Snapshot</vt:lpstr>
      <vt:lpstr>Comparing a Database with a Snapshot</vt:lpstr>
      <vt:lpstr>Logs</vt:lpstr>
      <vt:lpstr>Last Run Statements</vt:lpstr>
      <vt:lpstr>Test Results and Plan</vt:lpstr>
      <vt:lpstr>Challenges Overcome</vt:lpstr>
      <vt:lpstr>Future Enhancements</vt:lpstr>
      <vt:lpstr>Works Cited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Database Difference Checker</dc:title>
  <dc:creator>Peter Kaufman</dc:creator>
  <cp:lastModifiedBy>Peter Kaufman</cp:lastModifiedBy>
  <cp:revision>38</cp:revision>
  <dcterms:created xsi:type="dcterms:W3CDTF">2019-03-28T02:55:37Z</dcterms:created>
  <dcterms:modified xsi:type="dcterms:W3CDTF">2020-04-09T01:23:21Z</dcterms:modified>
</cp:coreProperties>
</file>