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b18c6fa0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b18c6fa0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why the similarity for 2 images is pretty high standardly, this is due to similar background, aspect ratio, and things like that.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b18c6fa0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b18c6fa0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b18c6fa0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b18c6fa0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b1e3bb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b1e3bb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b18c6fa0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b18c6fa0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b18c6fa0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b18c6fa0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our background with more python based coding rather than matlab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b18c6fa0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b18c6fa0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b18c6fa0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b18c6fa0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b18c6fa0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b18c6fa0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b18c6fa0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b18c6fa0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b18c6fa0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b18c6fa0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18c6fa0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b18c6fa0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pjkirby31/EigenFa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7.jpg"/><Relationship Id="rId6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EigenFace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038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Kirby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Travis Honaker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8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Aim #2 - Image similarity</a:t>
            </a:r>
            <a:endParaRPr sz="38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773" y="1087600"/>
            <a:ext cx="5674051" cy="383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723150" y="4173900"/>
            <a:ext cx="54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https://towardsdatascience.com/what-is-cosine-similarity-how-to-compare-text-and-images-in-python-d2bb6e411ef0</a:t>
            </a:r>
            <a:endParaRPr sz="12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911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How we did it</a:t>
            </a:r>
            <a:endParaRPr sz="3800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150" y="0"/>
            <a:ext cx="344572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Cosine s</a:t>
            </a:r>
            <a:r>
              <a:rPr lang="en" sz="3800"/>
              <a:t>imilarity results</a:t>
            </a:r>
            <a:endParaRPr sz="380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254424"/>
            <a:ext cx="2121974" cy="282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375" y="1254425"/>
            <a:ext cx="2121974" cy="282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999" y="1246025"/>
            <a:ext cx="2121974" cy="282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500" y="1246050"/>
            <a:ext cx="2121974" cy="282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4904275" y="4156650"/>
            <a:ext cx="4233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Similarity after 50 component SVD: 90.6%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Similarity of raw images:      	0.0%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Actual value: 3.8374440403492704e-07%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97750" y="4156650"/>
            <a:ext cx="4233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Similarity after 50 component SVD: 99.4%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Similarity of raw images:      	0.0%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Actual value: 1.1070876547300715e-06%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119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our code and images: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https://github.com/pjkirby31/EigenFace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Goals</a:t>
            </a:r>
            <a:endParaRPr sz="38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20564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Perform SVD on faces and reconstruct them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Find the minimum number of vectors needed to have recognizable face created.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Determine if two images (or faces) are similar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Why Python?</a:t>
            </a:r>
            <a:endParaRPr sz="38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6078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Thought it would be interesting to try the same project using a different language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syntax of both Python and Matlab are very similar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See if the both languages produce similar results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Step #1 - Loading images</a:t>
            </a:r>
            <a:endParaRPr sz="38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300" y="1247750"/>
            <a:ext cx="48954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3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Step #2 - Reshape and combine images</a:t>
            </a:r>
            <a:endParaRPr sz="38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750" y="1017725"/>
            <a:ext cx="5404499" cy="40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Step #3 - SVD</a:t>
            </a:r>
            <a:endParaRPr sz="38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37" y="1403850"/>
            <a:ext cx="7110523" cy="33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5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Step #4 - Reconstruct faces</a:t>
            </a:r>
            <a:endParaRPr sz="38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63" y="1031675"/>
            <a:ext cx="5672475" cy="394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Results</a:t>
            </a:r>
            <a:endParaRPr sz="38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23" y="1234074"/>
            <a:ext cx="1884500" cy="251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700" y="1234075"/>
            <a:ext cx="1884500" cy="251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725" y="1234075"/>
            <a:ext cx="1884500" cy="251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5876" y="1234098"/>
            <a:ext cx="1884500" cy="25119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239225" y="3872575"/>
            <a:ext cx="156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2 components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486000" y="3872575"/>
            <a:ext cx="156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 components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732775" y="3872575"/>
            <a:ext cx="156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6</a:t>
            </a: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 components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979550" y="3872575"/>
            <a:ext cx="156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8</a:t>
            </a: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 components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More r</a:t>
            </a:r>
            <a:r>
              <a:rPr lang="en" sz="3800"/>
              <a:t>esults </a:t>
            </a:r>
            <a:endParaRPr sz="38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26" y="1170125"/>
            <a:ext cx="1884500" cy="251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2862" y="1170125"/>
            <a:ext cx="1884500" cy="251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9198" y="1170139"/>
            <a:ext cx="1884500" cy="251195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717675" y="3834500"/>
            <a:ext cx="173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10</a:t>
            </a: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 components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557950" y="3834500"/>
            <a:ext cx="173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12 components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6564300" y="3834525"/>
            <a:ext cx="173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14 components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