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142" y="-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442E-8F3B-4B88-80EC-96A43157F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CA0F6-B54F-4327-98F2-1A12FE672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3F67-B4FA-43E2-AE75-83B7A558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9792-3AC6-41BC-B7D9-2E92FDF1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3677-6F75-49FF-9C6F-C794AB37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8AFC-1134-43CF-BC32-5FD96305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64D48-7E91-4260-81CF-DA777F089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F1C3-C3F2-4C76-B096-5700542A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72DD-1799-4EB1-B779-CE45F327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C2F0-701D-4325-9F65-80E87EEC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406C3-23BB-4579-A1FA-9F1FE0AD9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4081-576C-4655-A21D-BFCA4CEE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42C4-2A74-41BA-BECB-34D552FA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F2AF-328B-4301-AF76-35941865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3DFE-A31F-492D-96C2-5F2C4A20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1565-CE03-4AE5-829E-30BC2EE2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BB4-C704-40EA-9924-EFC79E5E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8D86-5F95-4F9F-B36E-F5AD7DD5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BDA3-E2D1-4724-8C6D-4CB82A5E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1916-FE42-4F62-B7B7-8213064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9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CB6-0247-4945-B275-9F1EF1D1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FD1A-AB7F-4EBF-9981-DC7502D9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C8E9-02D8-4AD3-8AB8-1986E57A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CD79-F3E9-457C-A838-021A290C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1CC23-7FFF-470E-BAF8-DD24BB0D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7E0D-70C5-4CAC-AF55-48AEDA24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0028-6316-40CF-BAA6-13A90741E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1C41-0160-47F6-9857-73614001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4F30-F8B7-4E3F-9EA1-A95DB671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25E1-FFBA-4D7B-9D65-08612169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0F804-86F3-4B94-9179-7249F5D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BFA6-ED37-475F-9DD8-AB720271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093C6-1E96-40AE-818D-F90134EF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F2DB9-EB60-40B2-94D1-6ACB41FFF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E0CE6-190F-4B2C-B9D8-F63E068CC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CF796-703F-46E6-94D5-DBD58BC66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3BB8C-C9B4-4E70-87D8-761B0CE6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E429B-53D5-4912-A739-E86580AF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F96D5-3710-4996-BC20-4A9C8ABE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9C93-477A-4CA9-B7BE-F0F8DEA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38726-D4E7-4D6A-8B30-A4FCDA38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4191D-9EF7-4B0E-839B-2F5C9B0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8161E-F529-49AE-865C-419D7FE0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45263-3D9D-4678-881D-82FDE3CD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9CE44-CE53-4490-A8D6-47BA283D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2573E-21BD-4885-ABC4-79F30B0E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BEFC-2D75-4EA9-80CA-DCC95645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B43F-4DF7-4AA3-920E-809DC214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586B4-F047-45F7-AC0A-9A8DE323C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35885-AA83-40D2-9BAF-D0DC241F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2A415-7E5A-4B8E-9D5B-A98159F8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F2961-A011-4C9E-8418-5930A062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4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1348-2061-4B42-821F-196AAE4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A92E9-9EDD-4D05-8676-4C1C56B61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A13E1-D85D-44E2-9A8B-43B698B2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55290-A296-4E53-A3A1-AF2A3C32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C958D-3424-482F-B95D-BE3B5E2C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14C36-2A71-466D-8EFA-84ED4696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256CA-48AB-4D84-836A-E6B959E6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3C5D3-A6A1-4FB8-BE36-529ECE7D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49EB-9CC0-4830-A50D-BC5403209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20FDD-C150-485F-80A9-75C608D1B178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905A-A681-4411-90B6-DDCB5BE22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7740-5BD4-4A0C-AE40-554A46D03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9FA69-C8DA-4DA7-BF37-B888F909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4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CE661F-E53E-4E35-A09A-5BB7FB02008B}"/>
              </a:ext>
            </a:extLst>
          </p:cNvPr>
          <p:cNvCxnSpPr/>
          <p:nvPr/>
        </p:nvCxnSpPr>
        <p:spPr>
          <a:xfrm>
            <a:off x="782557" y="5780598"/>
            <a:ext cx="10611662" cy="0"/>
          </a:xfrm>
          <a:prstGeom prst="line">
            <a:avLst/>
          </a:prstGeom>
          <a:ln w="152400">
            <a:solidFill>
              <a:srgbClr val="F9F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AAE26B-2D4B-4C43-814B-8D181FAD079D}"/>
              </a:ext>
            </a:extLst>
          </p:cNvPr>
          <p:cNvGrpSpPr/>
          <p:nvPr/>
        </p:nvGrpSpPr>
        <p:grpSpPr>
          <a:xfrm>
            <a:off x="2178844" y="971550"/>
            <a:ext cx="3162300" cy="3962400"/>
            <a:chOff x="2178844" y="971550"/>
            <a:chExt cx="3162300" cy="396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C8F033-CE40-462A-BE2D-A3F8EB130A4A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2265E4-F5E0-45D3-890F-069BBA57225B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55D82-5C69-4ACF-8626-832EAA2A335E}"/>
              </a:ext>
            </a:extLst>
          </p:cNvPr>
          <p:cNvGrpSpPr/>
          <p:nvPr/>
        </p:nvGrpSpPr>
        <p:grpSpPr>
          <a:xfrm>
            <a:off x="6555582" y="971550"/>
            <a:ext cx="3162300" cy="3962400"/>
            <a:chOff x="2178844" y="971550"/>
            <a:chExt cx="3162300" cy="396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8FC385-AFB2-4A17-B056-89246F072A63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41C1D-FD9D-49C7-8B53-07CB59C0E8E1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A14A6BB-C36E-4A42-8562-96FFACAEF35C}"/>
              </a:ext>
            </a:extLst>
          </p:cNvPr>
          <p:cNvSpPr/>
          <p:nvPr/>
        </p:nvSpPr>
        <p:spPr>
          <a:xfrm>
            <a:off x="1176338" y="4100513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73A6B3-4861-4640-9FBB-4554F3D993B7}"/>
              </a:ext>
            </a:extLst>
          </p:cNvPr>
          <p:cNvSpPr/>
          <p:nvPr/>
        </p:nvSpPr>
        <p:spPr>
          <a:xfrm>
            <a:off x="10201276" y="3314701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D5C6B0-316D-4F75-9066-272FC9B75917}"/>
              </a:ext>
            </a:extLst>
          </p:cNvPr>
          <p:cNvSpPr/>
          <p:nvPr/>
        </p:nvSpPr>
        <p:spPr>
          <a:xfrm>
            <a:off x="1172766" y="22621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7A8EFE-FC96-4C97-A302-222BA4FEE9EB}"/>
              </a:ext>
            </a:extLst>
          </p:cNvPr>
          <p:cNvSpPr/>
          <p:nvPr/>
        </p:nvSpPr>
        <p:spPr>
          <a:xfrm>
            <a:off x="1176338" y="32146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9F73B8C0-EDF7-45E2-AB08-0F55FBA1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824288"/>
            <a:ext cx="1073943" cy="1128319"/>
          </a:xfrm>
          <a:prstGeom prst="rect">
            <a:avLst/>
          </a:prstGeom>
        </p:spPr>
      </p:pic>
      <p:pic>
        <p:nvPicPr>
          <p:cNvPr id="21" name="Picture 20" descr="Shape, arrow&#10;&#10;Description automatically generated">
            <a:extLst>
              <a:ext uri="{FF2B5EF4-FFF2-40B4-BE49-F238E27FC236}">
                <a16:creationId xmlns:a16="http://schemas.microsoft.com/office/drawing/2014/main" id="{905FBA29-FAFE-4FFE-AB2E-EA5ABD4F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2952750"/>
            <a:ext cx="1073943" cy="1128319"/>
          </a:xfrm>
          <a:prstGeom prst="rect">
            <a:avLst/>
          </a:prstGeom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4435AF26-B278-4E80-8A6C-1B9AB617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3" y="2002828"/>
            <a:ext cx="1073943" cy="1128319"/>
          </a:xfrm>
          <a:prstGeom prst="rect">
            <a:avLst/>
          </a:prstGeom>
        </p:spPr>
      </p:pic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B5CDD1E8-5BA0-4ACA-83F2-602CF112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7865" y1="59165" x2="17865" y2="59165"/>
                        <a14:backgroundMark x1="20650" y1="68910" x2="20650" y2="68910"/>
                        <a14:backgroundMark x1="27146" y1="70302" x2="27146" y2="70302"/>
                        <a14:backgroundMark x1="27378" y1="73782" x2="27378" y2="73782"/>
                        <a14:backgroundMark x1="27378" y1="73782" x2="27378" y2="73782"/>
                        <a14:backgroundMark x1="25058" y1="70534" x2="25058" y2="70534"/>
                        <a14:backgroundMark x1="24594" y1="69606" x2="24362" y2="68445"/>
                        <a14:backgroundMark x1="22274" y1="64501" x2="22274" y2="64501"/>
                        <a14:backgroundMark x1="21114" y1="62877" x2="21114" y2="6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63" b="22738"/>
          <a:stretch/>
        </p:blipFill>
        <p:spPr>
          <a:xfrm>
            <a:off x="10287000" y="3010924"/>
            <a:ext cx="857089" cy="101197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E0E5-CE08-4145-9840-717B7CB1C3A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703595" y="3619501"/>
            <a:ext cx="497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ACEB6-C608-4761-9C85-5A763110F6F2}"/>
              </a:ext>
            </a:extLst>
          </p:cNvPr>
          <p:cNvCxnSpPr>
            <a:cxnSpLocks/>
          </p:cNvCxnSpPr>
          <p:nvPr/>
        </p:nvCxnSpPr>
        <p:spPr>
          <a:xfrm flipH="1">
            <a:off x="1782367" y="2566987"/>
            <a:ext cx="3964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8328E8-F4A0-48D7-9FE6-57DB7E1EF8C8}"/>
              </a:ext>
            </a:extLst>
          </p:cNvPr>
          <p:cNvCxnSpPr>
            <a:cxnSpLocks/>
          </p:cNvCxnSpPr>
          <p:nvPr/>
        </p:nvCxnSpPr>
        <p:spPr>
          <a:xfrm flipH="1">
            <a:off x="1782367" y="3562351"/>
            <a:ext cx="4773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8049A1-B3F8-4632-B5CD-14CA4E9FCC9E}"/>
              </a:ext>
            </a:extLst>
          </p:cNvPr>
          <p:cNvCxnSpPr>
            <a:cxnSpLocks/>
          </p:cNvCxnSpPr>
          <p:nvPr/>
        </p:nvCxnSpPr>
        <p:spPr>
          <a:xfrm flipH="1">
            <a:off x="5341144" y="4440802"/>
            <a:ext cx="4888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ABE8C-FBE2-48F0-B115-5D5408450B93}"/>
              </a:ext>
            </a:extLst>
          </p:cNvPr>
          <p:cNvCxnSpPr>
            <a:cxnSpLocks/>
          </p:cNvCxnSpPr>
          <p:nvPr/>
        </p:nvCxnSpPr>
        <p:spPr>
          <a:xfrm flipV="1">
            <a:off x="10201276" y="4457700"/>
            <a:ext cx="1" cy="612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03B3AA-5D18-41AF-8329-8D3A5F0D154F}"/>
              </a:ext>
            </a:extLst>
          </p:cNvPr>
          <p:cNvCxnSpPr>
            <a:cxnSpLocks/>
          </p:cNvCxnSpPr>
          <p:nvPr/>
        </p:nvCxnSpPr>
        <p:spPr>
          <a:xfrm flipH="1">
            <a:off x="1520825" y="5069847"/>
            <a:ext cx="8709026" cy="4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F86220-C098-4E4C-83C1-C3C1C8B3F21F}"/>
              </a:ext>
            </a:extLst>
          </p:cNvPr>
          <p:cNvCxnSpPr>
            <a:cxnSpLocks/>
          </p:cNvCxnSpPr>
          <p:nvPr/>
        </p:nvCxnSpPr>
        <p:spPr>
          <a:xfrm flipH="1" flipV="1">
            <a:off x="1543051" y="4752975"/>
            <a:ext cx="1" cy="309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y truck cartoon Royalty Free Vector Image - VectorStock">
            <a:extLst>
              <a:ext uri="{FF2B5EF4-FFF2-40B4-BE49-F238E27FC236}">
                <a16:creationId xmlns:a16="http://schemas.microsoft.com/office/drawing/2014/main" id="{8279EDCD-5066-4A81-B235-F22F9C13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692380"/>
            <a:ext cx="1578137" cy="1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1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CE661F-E53E-4E35-A09A-5BB7FB02008B}"/>
              </a:ext>
            </a:extLst>
          </p:cNvPr>
          <p:cNvCxnSpPr/>
          <p:nvPr/>
        </p:nvCxnSpPr>
        <p:spPr>
          <a:xfrm>
            <a:off x="782557" y="5780598"/>
            <a:ext cx="10611662" cy="0"/>
          </a:xfrm>
          <a:prstGeom prst="line">
            <a:avLst/>
          </a:prstGeom>
          <a:ln w="152400">
            <a:solidFill>
              <a:srgbClr val="F9F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AAE26B-2D4B-4C43-814B-8D181FAD079D}"/>
              </a:ext>
            </a:extLst>
          </p:cNvPr>
          <p:cNvGrpSpPr/>
          <p:nvPr/>
        </p:nvGrpSpPr>
        <p:grpSpPr>
          <a:xfrm>
            <a:off x="6574948" y="981810"/>
            <a:ext cx="3162300" cy="3962400"/>
            <a:chOff x="2178844" y="971550"/>
            <a:chExt cx="3162300" cy="396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C8F033-CE40-462A-BE2D-A3F8EB130A4A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2265E4-F5E0-45D3-890F-069BBA57225B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55D82-5C69-4ACF-8626-832EAA2A335E}"/>
              </a:ext>
            </a:extLst>
          </p:cNvPr>
          <p:cNvGrpSpPr/>
          <p:nvPr/>
        </p:nvGrpSpPr>
        <p:grpSpPr>
          <a:xfrm>
            <a:off x="6555582" y="971550"/>
            <a:ext cx="3162300" cy="3962400"/>
            <a:chOff x="2178844" y="971550"/>
            <a:chExt cx="3162300" cy="396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8FC385-AFB2-4A17-B056-89246F072A63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41C1D-FD9D-49C7-8B53-07CB59C0E8E1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A14A6BB-C36E-4A42-8562-96FFACAEF35C}"/>
              </a:ext>
            </a:extLst>
          </p:cNvPr>
          <p:cNvSpPr/>
          <p:nvPr/>
        </p:nvSpPr>
        <p:spPr>
          <a:xfrm>
            <a:off x="1176338" y="4100513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73A6B3-4861-4640-9FBB-4554F3D993B7}"/>
              </a:ext>
            </a:extLst>
          </p:cNvPr>
          <p:cNvSpPr/>
          <p:nvPr/>
        </p:nvSpPr>
        <p:spPr>
          <a:xfrm>
            <a:off x="10201276" y="3314701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D5C6B0-316D-4F75-9066-272FC9B75917}"/>
              </a:ext>
            </a:extLst>
          </p:cNvPr>
          <p:cNvSpPr/>
          <p:nvPr/>
        </p:nvSpPr>
        <p:spPr>
          <a:xfrm>
            <a:off x="1172766" y="22621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7A8EFE-FC96-4C97-A302-222BA4FEE9EB}"/>
              </a:ext>
            </a:extLst>
          </p:cNvPr>
          <p:cNvSpPr/>
          <p:nvPr/>
        </p:nvSpPr>
        <p:spPr>
          <a:xfrm>
            <a:off x="1176338" y="32146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9F73B8C0-EDF7-45E2-AB08-0F55FBA1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824288"/>
            <a:ext cx="1073943" cy="1128319"/>
          </a:xfrm>
          <a:prstGeom prst="rect">
            <a:avLst/>
          </a:prstGeom>
        </p:spPr>
      </p:pic>
      <p:pic>
        <p:nvPicPr>
          <p:cNvPr id="21" name="Picture 20" descr="Shape, arrow&#10;&#10;Description automatically generated">
            <a:extLst>
              <a:ext uri="{FF2B5EF4-FFF2-40B4-BE49-F238E27FC236}">
                <a16:creationId xmlns:a16="http://schemas.microsoft.com/office/drawing/2014/main" id="{905FBA29-FAFE-4FFE-AB2E-EA5ABD4F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2952750"/>
            <a:ext cx="1073943" cy="1128319"/>
          </a:xfrm>
          <a:prstGeom prst="rect">
            <a:avLst/>
          </a:prstGeom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4435AF26-B278-4E80-8A6C-1B9AB617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3" y="2002828"/>
            <a:ext cx="1073943" cy="1128319"/>
          </a:xfrm>
          <a:prstGeom prst="rect">
            <a:avLst/>
          </a:prstGeom>
        </p:spPr>
      </p:pic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B5CDD1E8-5BA0-4ACA-83F2-602CF112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7865" y1="59165" x2="17865" y2="59165"/>
                        <a14:backgroundMark x1="20650" y1="68910" x2="20650" y2="68910"/>
                        <a14:backgroundMark x1="27146" y1="70302" x2="27146" y2="70302"/>
                        <a14:backgroundMark x1="27378" y1="73782" x2="27378" y2="73782"/>
                        <a14:backgroundMark x1="27378" y1="73782" x2="27378" y2="73782"/>
                        <a14:backgroundMark x1="25058" y1="70534" x2="25058" y2="70534"/>
                        <a14:backgroundMark x1="24594" y1="69606" x2="24362" y2="68445"/>
                        <a14:backgroundMark x1="22274" y1="64501" x2="22274" y2="64501"/>
                        <a14:backgroundMark x1="21114" y1="62877" x2="21114" y2="6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63" b="22738"/>
          <a:stretch/>
        </p:blipFill>
        <p:spPr>
          <a:xfrm>
            <a:off x="10287000" y="3010924"/>
            <a:ext cx="857089" cy="101197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E0E5-CE08-4145-9840-717B7CB1C3A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703595" y="3619501"/>
            <a:ext cx="497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ACEB6-C608-4761-9C85-5A763110F6F2}"/>
              </a:ext>
            </a:extLst>
          </p:cNvPr>
          <p:cNvCxnSpPr>
            <a:cxnSpLocks/>
          </p:cNvCxnSpPr>
          <p:nvPr/>
        </p:nvCxnSpPr>
        <p:spPr>
          <a:xfrm flipH="1">
            <a:off x="1782368" y="2566987"/>
            <a:ext cx="47925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8328E8-F4A0-48D7-9FE6-57DB7E1EF8C8}"/>
              </a:ext>
            </a:extLst>
          </p:cNvPr>
          <p:cNvCxnSpPr>
            <a:cxnSpLocks/>
          </p:cNvCxnSpPr>
          <p:nvPr/>
        </p:nvCxnSpPr>
        <p:spPr>
          <a:xfrm flipH="1">
            <a:off x="1782367" y="3562351"/>
            <a:ext cx="4773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8049A1-B3F8-4632-B5CD-14CA4E9FCC9E}"/>
              </a:ext>
            </a:extLst>
          </p:cNvPr>
          <p:cNvCxnSpPr>
            <a:cxnSpLocks/>
          </p:cNvCxnSpPr>
          <p:nvPr/>
        </p:nvCxnSpPr>
        <p:spPr>
          <a:xfrm flipH="1">
            <a:off x="9737248" y="4440802"/>
            <a:ext cx="4926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ABE8C-FBE2-48F0-B115-5D5408450B93}"/>
              </a:ext>
            </a:extLst>
          </p:cNvPr>
          <p:cNvCxnSpPr>
            <a:cxnSpLocks/>
          </p:cNvCxnSpPr>
          <p:nvPr/>
        </p:nvCxnSpPr>
        <p:spPr>
          <a:xfrm flipV="1">
            <a:off x="10201276" y="4457700"/>
            <a:ext cx="1" cy="612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03B3AA-5D18-41AF-8329-8D3A5F0D154F}"/>
              </a:ext>
            </a:extLst>
          </p:cNvPr>
          <p:cNvCxnSpPr>
            <a:cxnSpLocks/>
          </p:cNvCxnSpPr>
          <p:nvPr/>
        </p:nvCxnSpPr>
        <p:spPr>
          <a:xfrm flipH="1">
            <a:off x="1520825" y="5069847"/>
            <a:ext cx="8709026" cy="4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F86220-C098-4E4C-83C1-C3C1C8B3F21F}"/>
              </a:ext>
            </a:extLst>
          </p:cNvPr>
          <p:cNvCxnSpPr>
            <a:cxnSpLocks/>
          </p:cNvCxnSpPr>
          <p:nvPr/>
        </p:nvCxnSpPr>
        <p:spPr>
          <a:xfrm flipH="1" flipV="1">
            <a:off x="1543051" y="4752975"/>
            <a:ext cx="1" cy="309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y truck cartoon Royalty Free Vector Image - VectorStock">
            <a:extLst>
              <a:ext uri="{FF2B5EF4-FFF2-40B4-BE49-F238E27FC236}">
                <a16:creationId xmlns:a16="http://schemas.microsoft.com/office/drawing/2014/main" id="{8279EDCD-5066-4A81-B235-F22F9C13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692380"/>
            <a:ext cx="1578137" cy="1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BB69DD-F92B-4F28-8D54-4A028E944440}"/>
              </a:ext>
            </a:extLst>
          </p:cNvPr>
          <p:cNvSpPr txBox="1"/>
          <p:nvPr/>
        </p:nvSpPr>
        <p:spPr>
          <a:xfrm>
            <a:off x="27691" y="3959138"/>
            <a:ext cx="1041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this wheel to pull left panel to the right side</a:t>
            </a:r>
          </a:p>
        </p:txBody>
      </p:sp>
      <p:pic>
        <p:nvPicPr>
          <p:cNvPr id="15" name="Picture 14" descr="Rectangle&#10;&#10;Description automatically generated">
            <a:extLst>
              <a:ext uri="{FF2B5EF4-FFF2-40B4-BE49-F238E27FC236}">
                <a16:creationId xmlns:a16="http://schemas.microsoft.com/office/drawing/2014/main" id="{817A3AF6-249A-4FE0-9CDC-738B983422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50" y="795523"/>
            <a:ext cx="924429" cy="9244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F9E46-EE2F-465F-AEF6-25F0846CEDDF}"/>
              </a:ext>
            </a:extLst>
          </p:cNvPr>
          <p:cNvSpPr txBox="1"/>
          <p:nvPr/>
        </p:nvSpPr>
        <p:spPr>
          <a:xfrm>
            <a:off x="4068279" y="530582"/>
            <a:ext cx="104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pictures of plants on left side</a:t>
            </a:r>
          </a:p>
        </p:txBody>
      </p:sp>
      <p:pic>
        <p:nvPicPr>
          <p:cNvPr id="17" name="Picture 16" descr="A plant with leaves&#10;&#10;Description automatically generated with low confidence">
            <a:extLst>
              <a:ext uri="{FF2B5EF4-FFF2-40B4-BE49-F238E27FC236}">
                <a16:creationId xmlns:a16="http://schemas.microsoft.com/office/drawing/2014/main" id="{79570272-BE2B-47E2-A510-41036C363D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8295" y1="89840" x2="48295" y2="89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35" y="2133547"/>
            <a:ext cx="3162300" cy="20159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33CF9B-03F5-4A23-9EDF-33475DF6EF6F}"/>
              </a:ext>
            </a:extLst>
          </p:cNvPr>
          <p:cNvSpPr txBox="1"/>
          <p:nvPr/>
        </p:nvSpPr>
        <p:spPr>
          <a:xfrm>
            <a:off x="10029107" y="1235812"/>
            <a:ext cx="104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panels are on the same side now</a:t>
            </a:r>
          </a:p>
        </p:txBody>
      </p:sp>
    </p:spTree>
    <p:extLst>
      <p:ext uri="{BB962C8B-B14F-4D97-AF65-F5344CB8AC3E}">
        <p14:creationId xmlns:p14="http://schemas.microsoft.com/office/powerpoint/2010/main" val="244661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CE661F-E53E-4E35-A09A-5BB7FB02008B}"/>
              </a:ext>
            </a:extLst>
          </p:cNvPr>
          <p:cNvCxnSpPr/>
          <p:nvPr/>
        </p:nvCxnSpPr>
        <p:spPr>
          <a:xfrm>
            <a:off x="782557" y="5780598"/>
            <a:ext cx="10611662" cy="0"/>
          </a:xfrm>
          <a:prstGeom prst="line">
            <a:avLst/>
          </a:prstGeom>
          <a:ln w="152400">
            <a:solidFill>
              <a:srgbClr val="F9F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AAE26B-2D4B-4C43-814B-8D181FAD079D}"/>
              </a:ext>
            </a:extLst>
          </p:cNvPr>
          <p:cNvGrpSpPr/>
          <p:nvPr/>
        </p:nvGrpSpPr>
        <p:grpSpPr>
          <a:xfrm>
            <a:off x="2178844" y="971550"/>
            <a:ext cx="3162300" cy="3962400"/>
            <a:chOff x="2178844" y="971550"/>
            <a:chExt cx="3162300" cy="396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C8F033-CE40-462A-BE2D-A3F8EB130A4A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2265E4-F5E0-45D3-890F-069BBA57225B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55D82-5C69-4ACF-8626-832EAA2A335E}"/>
              </a:ext>
            </a:extLst>
          </p:cNvPr>
          <p:cNvGrpSpPr/>
          <p:nvPr/>
        </p:nvGrpSpPr>
        <p:grpSpPr>
          <a:xfrm>
            <a:off x="6555582" y="971550"/>
            <a:ext cx="3162300" cy="3962400"/>
            <a:chOff x="2178844" y="971550"/>
            <a:chExt cx="3162300" cy="396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8FC385-AFB2-4A17-B056-89246F072A63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41C1D-FD9D-49C7-8B53-07CB59C0E8E1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A14A6BB-C36E-4A42-8562-96FFACAEF35C}"/>
              </a:ext>
            </a:extLst>
          </p:cNvPr>
          <p:cNvSpPr/>
          <p:nvPr/>
        </p:nvSpPr>
        <p:spPr>
          <a:xfrm>
            <a:off x="1176338" y="4100513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73A6B3-4861-4640-9FBB-4554F3D993B7}"/>
              </a:ext>
            </a:extLst>
          </p:cNvPr>
          <p:cNvSpPr/>
          <p:nvPr/>
        </p:nvSpPr>
        <p:spPr>
          <a:xfrm>
            <a:off x="10201276" y="3314701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D5C6B0-316D-4F75-9066-272FC9B75917}"/>
              </a:ext>
            </a:extLst>
          </p:cNvPr>
          <p:cNvSpPr/>
          <p:nvPr/>
        </p:nvSpPr>
        <p:spPr>
          <a:xfrm>
            <a:off x="1172766" y="22621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7A8EFE-FC96-4C97-A302-222BA4FEE9EB}"/>
              </a:ext>
            </a:extLst>
          </p:cNvPr>
          <p:cNvSpPr/>
          <p:nvPr/>
        </p:nvSpPr>
        <p:spPr>
          <a:xfrm>
            <a:off x="1176338" y="32146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9F73B8C0-EDF7-45E2-AB08-0F55FBA1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824288"/>
            <a:ext cx="1073943" cy="1128319"/>
          </a:xfrm>
          <a:prstGeom prst="rect">
            <a:avLst/>
          </a:prstGeom>
        </p:spPr>
      </p:pic>
      <p:pic>
        <p:nvPicPr>
          <p:cNvPr id="21" name="Picture 20" descr="Shape, arrow&#10;&#10;Description automatically generated">
            <a:extLst>
              <a:ext uri="{FF2B5EF4-FFF2-40B4-BE49-F238E27FC236}">
                <a16:creationId xmlns:a16="http://schemas.microsoft.com/office/drawing/2014/main" id="{905FBA29-FAFE-4FFE-AB2E-EA5ABD4F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2952750"/>
            <a:ext cx="1073943" cy="1128319"/>
          </a:xfrm>
          <a:prstGeom prst="rect">
            <a:avLst/>
          </a:prstGeom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4435AF26-B278-4E80-8A6C-1B9AB617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3" y="2002828"/>
            <a:ext cx="1073943" cy="1128319"/>
          </a:xfrm>
          <a:prstGeom prst="rect">
            <a:avLst/>
          </a:prstGeom>
        </p:spPr>
      </p:pic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B5CDD1E8-5BA0-4ACA-83F2-602CF112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7865" y1="59165" x2="17865" y2="59165"/>
                        <a14:backgroundMark x1="20650" y1="68910" x2="20650" y2="68910"/>
                        <a14:backgroundMark x1="27146" y1="70302" x2="27146" y2="70302"/>
                        <a14:backgroundMark x1="27378" y1="73782" x2="27378" y2="73782"/>
                        <a14:backgroundMark x1="27378" y1="73782" x2="27378" y2="73782"/>
                        <a14:backgroundMark x1="25058" y1="70534" x2="25058" y2="70534"/>
                        <a14:backgroundMark x1="24594" y1="69606" x2="24362" y2="68445"/>
                        <a14:backgroundMark x1="22274" y1="64501" x2="22274" y2="64501"/>
                        <a14:backgroundMark x1="21114" y1="62877" x2="21114" y2="6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63" b="22738"/>
          <a:stretch/>
        </p:blipFill>
        <p:spPr>
          <a:xfrm>
            <a:off x="10287000" y="3010924"/>
            <a:ext cx="857089" cy="101197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E0E5-CE08-4145-9840-717B7CB1C3A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703595" y="3619501"/>
            <a:ext cx="497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ACEB6-C608-4761-9C85-5A763110F6F2}"/>
              </a:ext>
            </a:extLst>
          </p:cNvPr>
          <p:cNvCxnSpPr>
            <a:cxnSpLocks/>
          </p:cNvCxnSpPr>
          <p:nvPr/>
        </p:nvCxnSpPr>
        <p:spPr>
          <a:xfrm flipH="1">
            <a:off x="1782367" y="2566987"/>
            <a:ext cx="3964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8328E8-F4A0-48D7-9FE6-57DB7E1EF8C8}"/>
              </a:ext>
            </a:extLst>
          </p:cNvPr>
          <p:cNvCxnSpPr>
            <a:cxnSpLocks/>
          </p:cNvCxnSpPr>
          <p:nvPr/>
        </p:nvCxnSpPr>
        <p:spPr>
          <a:xfrm flipH="1">
            <a:off x="1782367" y="3562351"/>
            <a:ext cx="4773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8049A1-B3F8-4632-B5CD-14CA4E9FCC9E}"/>
              </a:ext>
            </a:extLst>
          </p:cNvPr>
          <p:cNvCxnSpPr>
            <a:cxnSpLocks/>
          </p:cNvCxnSpPr>
          <p:nvPr/>
        </p:nvCxnSpPr>
        <p:spPr>
          <a:xfrm flipH="1">
            <a:off x="5341144" y="4440802"/>
            <a:ext cx="4888706" cy="16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ABE8C-FBE2-48F0-B115-5D5408450B93}"/>
              </a:ext>
            </a:extLst>
          </p:cNvPr>
          <p:cNvCxnSpPr>
            <a:cxnSpLocks/>
          </p:cNvCxnSpPr>
          <p:nvPr/>
        </p:nvCxnSpPr>
        <p:spPr>
          <a:xfrm flipV="1">
            <a:off x="10201276" y="4457700"/>
            <a:ext cx="1" cy="612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03B3AA-5D18-41AF-8329-8D3A5F0D154F}"/>
              </a:ext>
            </a:extLst>
          </p:cNvPr>
          <p:cNvCxnSpPr>
            <a:cxnSpLocks/>
          </p:cNvCxnSpPr>
          <p:nvPr/>
        </p:nvCxnSpPr>
        <p:spPr>
          <a:xfrm flipH="1">
            <a:off x="1520825" y="5069847"/>
            <a:ext cx="8709026" cy="4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F86220-C098-4E4C-83C1-C3C1C8B3F21F}"/>
              </a:ext>
            </a:extLst>
          </p:cNvPr>
          <p:cNvCxnSpPr>
            <a:cxnSpLocks/>
          </p:cNvCxnSpPr>
          <p:nvPr/>
        </p:nvCxnSpPr>
        <p:spPr>
          <a:xfrm flipH="1" flipV="1">
            <a:off x="1543051" y="4752975"/>
            <a:ext cx="1" cy="309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y truck cartoon Royalty Free Vector Image - VectorStock">
            <a:extLst>
              <a:ext uri="{FF2B5EF4-FFF2-40B4-BE49-F238E27FC236}">
                <a16:creationId xmlns:a16="http://schemas.microsoft.com/office/drawing/2014/main" id="{8279EDCD-5066-4A81-B235-F22F9C13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692380"/>
            <a:ext cx="1578137" cy="1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FF7367-E163-4CA2-AE29-C51D4D5CD5C4}"/>
              </a:ext>
            </a:extLst>
          </p:cNvPr>
          <p:cNvSpPr txBox="1"/>
          <p:nvPr/>
        </p:nvSpPr>
        <p:spPr>
          <a:xfrm>
            <a:off x="47119" y="1408514"/>
            <a:ext cx="1041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this wheel to pull left panel back to left side</a:t>
            </a:r>
          </a:p>
        </p:txBody>
      </p:sp>
    </p:spTree>
    <p:extLst>
      <p:ext uri="{BB962C8B-B14F-4D97-AF65-F5344CB8AC3E}">
        <p14:creationId xmlns:p14="http://schemas.microsoft.com/office/powerpoint/2010/main" val="25877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CE661F-E53E-4E35-A09A-5BB7FB02008B}"/>
              </a:ext>
            </a:extLst>
          </p:cNvPr>
          <p:cNvCxnSpPr/>
          <p:nvPr/>
        </p:nvCxnSpPr>
        <p:spPr>
          <a:xfrm>
            <a:off x="782557" y="5780598"/>
            <a:ext cx="10611662" cy="0"/>
          </a:xfrm>
          <a:prstGeom prst="line">
            <a:avLst/>
          </a:prstGeom>
          <a:ln w="152400">
            <a:solidFill>
              <a:srgbClr val="F9F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AAE26B-2D4B-4C43-814B-8D181FAD079D}"/>
              </a:ext>
            </a:extLst>
          </p:cNvPr>
          <p:cNvGrpSpPr/>
          <p:nvPr/>
        </p:nvGrpSpPr>
        <p:grpSpPr>
          <a:xfrm>
            <a:off x="2178844" y="971550"/>
            <a:ext cx="3162300" cy="3962400"/>
            <a:chOff x="2178844" y="971550"/>
            <a:chExt cx="3162300" cy="396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C8F033-CE40-462A-BE2D-A3F8EB130A4A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2265E4-F5E0-45D3-890F-069BBA57225B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55D82-5C69-4ACF-8626-832EAA2A335E}"/>
              </a:ext>
            </a:extLst>
          </p:cNvPr>
          <p:cNvGrpSpPr/>
          <p:nvPr/>
        </p:nvGrpSpPr>
        <p:grpSpPr>
          <a:xfrm>
            <a:off x="2178844" y="971550"/>
            <a:ext cx="3162300" cy="3962400"/>
            <a:chOff x="2164557" y="964540"/>
            <a:chExt cx="3162300" cy="396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8FC385-AFB2-4A17-B056-89246F072A63}"/>
                </a:ext>
              </a:extLst>
            </p:cNvPr>
            <p:cNvSpPr/>
            <p:nvPr/>
          </p:nvSpPr>
          <p:spPr>
            <a:xfrm>
              <a:off x="2164557" y="96454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41C1D-FD9D-49C7-8B53-07CB59C0E8E1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A14A6BB-C36E-4A42-8562-96FFACAEF35C}"/>
              </a:ext>
            </a:extLst>
          </p:cNvPr>
          <p:cNvSpPr/>
          <p:nvPr/>
        </p:nvSpPr>
        <p:spPr>
          <a:xfrm>
            <a:off x="1176338" y="4100513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73A6B3-4861-4640-9FBB-4554F3D993B7}"/>
              </a:ext>
            </a:extLst>
          </p:cNvPr>
          <p:cNvSpPr/>
          <p:nvPr/>
        </p:nvSpPr>
        <p:spPr>
          <a:xfrm>
            <a:off x="10201276" y="3314701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D5C6B0-316D-4F75-9066-272FC9B75917}"/>
              </a:ext>
            </a:extLst>
          </p:cNvPr>
          <p:cNvSpPr/>
          <p:nvPr/>
        </p:nvSpPr>
        <p:spPr>
          <a:xfrm>
            <a:off x="1172766" y="22621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7A8EFE-FC96-4C97-A302-222BA4FEE9EB}"/>
              </a:ext>
            </a:extLst>
          </p:cNvPr>
          <p:cNvSpPr/>
          <p:nvPr/>
        </p:nvSpPr>
        <p:spPr>
          <a:xfrm>
            <a:off x="1176338" y="32146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9F73B8C0-EDF7-45E2-AB08-0F55FBA1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824288"/>
            <a:ext cx="1073943" cy="1128319"/>
          </a:xfrm>
          <a:prstGeom prst="rect">
            <a:avLst/>
          </a:prstGeom>
        </p:spPr>
      </p:pic>
      <p:pic>
        <p:nvPicPr>
          <p:cNvPr id="21" name="Picture 20" descr="Shape, arrow&#10;&#10;Description automatically generated">
            <a:extLst>
              <a:ext uri="{FF2B5EF4-FFF2-40B4-BE49-F238E27FC236}">
                <a16:creationId xmlns:a16="http://schemas.microsoft.com/office/drawing/2014/main" id="{905FBA29-FAFE-4FFE-AB2E-EA5ABD4F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2952750"/>
            <a:ext cx="1073943" cy="1128319"/>
          </a:xfrm>
          <a:prstGeom prst="rect">
            <a:avLst/>
          </a:prstGeom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4435AF26-B278-4E80-8A6C-1B9AB617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3" y="2002828"/>
            <a:ext cx="1073943" cy="1128319"/>
          </a:xfrm>
          <a:prstGeom prst="rect">
            <a:avLst/>
          </a:prstGeom>
        </p:spPr>
      </p:pic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B5CDD1E8-5BA0-4ACA-83F2-602CF112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7865" y1="59165" x2="17865" y2="59165"/>
                        <a14:backgroundMark x1="20650" y1="68910" x2="20650" y2="68910"/>
                        <a14:backgroundMark x1="27146" y1="70302" x2="27146" y2="70302"/>
                        <a14:backgroundMark x1="27378" y1="73782" x2="27378" y2="73782"/>
                        <a14:backgroundMark x1="27378" y1="73782" x2="27378" y2="73782"/>
                        <a14:backgroundMark x1="25058" y1="70534" x2="25058" y2="70534"/>
                        <a14:backgroundMark x1="24594" y1="69606" x2="24362" y2="68445"/>
                        <a14:backgroundMark x1="22274" y1="64501" x2="22274" y2="64501"/>
                        <a14:backgroundMark x1="21114" y1="62877" x2="21114" y2="6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63" b="22738"/>
          <a:stretch/>
        </p:blipFill>
        <p:spPr>
          <a:xfrm>
            <a:off x="10287000" y="3010924"/>
            <a:ext cx="857089" cy="101197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E0E5-CE08-4145-9840-717B7CB1C3A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341144" y="3619501"/>
            <a:ext cx="4860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ACEB6-C608-4761-9C85-5A763110F6F2}"/>
              </a:ext>
            </a:extLst>
          </p:cNvPr>
          <p:cNvCxnSpPr>
            <a:cxnSpLocks/>
          </p:cNvCxnSpPr>
          <p:nvPr/>
        </p:nvCxnSpPr>
        <p:spPr>
          <a:xfrm flipH="1">
            <a:off x="1782367" y="2566987"/>
            <a:ext cx="3964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8328E8-F4A0-48D7-9FE6-57DB7E1EF8C8}"/>
              </a:ext>
            </a:extLst>
          </p:cNvPr>
          <p:cNvCxnSpPr>
            <a:cxnSpLocks/>
          </p:cNvCxnSpPr>
          <p:nvPr/>
        </p:nvCxnSpPr>
        <p:spPr>
          <a:xfrm flipH="1">
            <a:off x="1782368" y="3562351"/>
            <a:ext cx="396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8049A1-B3F8-4632-B5CD-14CA4E9FCC9E}"/>
              </a:ext>
            </a:extLst>
          </p:cNvPr>
          <p:cNvCxnSpPr>
            <a:cxnSpLocks/>
          </p:cNvCxnSpPr>
          <p:nvPr/>
        </p:nvCxnSpPr>
        <p:spPr>
          <a:xfrm flipH="1">
            <a:off x="5341144" y="4440802"/>
            <a:ext cx="48887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ABE8C-FBE2-48F0-B115-5D5408450B93}"/>
              </a:ext>
            </a:extLst>
          </p:cNvPr>
          <p:cNvCxnSpPr>
            <a:cxnSpLocks/>
          </p:cNvCxnSpPr>
          <p:nvPr/>
        </p:nvCxnSpPr>
        <p:spPr>
          <a:xfrm flipV="1">
            <a:off x="10201276" y="4457700"/>
            <a:ext cx="1" cy="612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03B3AA-5D18-41AF-8329-8D3A5F0D154F}"/>
              </a:ext>
            </a:extLst>
          </p:cNvPr>
          <p:cNvCxnSpPr>
            <a:cxnSpLocks/>
          </p:cNvCxnSpPr>
          <p:nvPr/>
        </p:nvCxnSpPr>
        <p:spPr>
          <a:xfrm flipH="1">
            <a:off x="1520825" y="5069847"/>
            <a:ext cx="8709026" cy="4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F86220-C098-4E4C-83C1-C3C1C8B3F21F}"/>
              </a:ext>
            </a:extLst>
          </p:cNvPr>
          <p:cNvCxnSpPr>
            <a:cxnSpLocks/>
          </p:cNvCxnSpPr>
          <p:nvPr/>
        </p:nvCxnSpPr>
        <p:spPr>
          <a:xfrm flipH="1" flipV="1">
            <a:off x="1543051" y="4752975"/>
            <a:ext cx="1" cy="309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y truck cartoon Royalty Free Vector Image - VectorStock">
            <a:extLst>
              <a:ext uri="{FF2B5EF4-FFF2-40B4-BE49-F238E27FC236}">
                <a16:creationId xmlns:a16="http://schemas.microsoft.com/office/drawing/2014/main" id="{8279EDCD-5066-4A81-B235-F22F9C13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692380"/>
            <a:ext cx="1578137" cy="1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FF7367-E163-4CA2-AE29-C51D4D5CD5C4}"/>
              </a:ext>
            </a:extLst>
          </p:cNvPr>
          <p:cNvSpPr txBox="1"/>
          <p:nvPr/>
        </p:nvSpPr>
        <p:spPr>
          <a:xfrm>
            <a:off x="45422" y="2704690"/>
            <a:ext cx="104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this wheel to pull right panel to left side</a:t>
            </a:r>
          </a:p>
        </p:txBody>
      </p:sp>
      <p:pic>
        <p:nvPicPr>
          <p:cNvPr id="29" name="Picture 28" descr="A plant with leaves&#10;&#10;Description automatically generated with low confidence">
            <a:extLst>
              <a:ext uri="{FF2B5EF4-FFF2-40B4-BE49-F238E27FC236}">
                <a16:creationId xmlns:a16="http://schemas.microsoft.com/office/drawing/2014/main" id="{62F74C99-2747-40AE-9C5C-7AC5D7CD2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8295" y1="89840" x2="48295" y2="89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76" y="2123163"/>
            <a:ext cx="3162300" cy="20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CE661F-E53E-4E35-A09A-5BB7FB02008B}"/>
              </a:ext>
            </a:extLst>
          </p:cNvPr>
          <p:cNvCxnSpPr/>
          <p:nvPr/>
        </p:nvCxnSpPr>
        <p:spPr>
          <a:xfrm>
            <a:off x="782557" y="5780598"/>
            <a:ext cx="10611662" cy="0"/>
          </a:xfrm>
          <a:prstGeom prst="line">
            <a:avLst/>
          </a:prstGeom>
          <a:ln w="152400">
            <a:solidFill>
              <a:srgbClr val="F9F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AAE26B-2D4B-4C43-814B-8D181FAD079D}"/>
              </a:ext>
            </a:extLst>
          </p:cNvPr>
          <p:cNvGrpSpPr/>
          <p:nvPr/>
        </p:nvGrpSpPr>
        <p:grpSpPr>
          <a:xfrm>
            <a:off x="2178844" y="971550"/>
            <a:ext cx="3162300" cy="3962400"/>
            <a:chOff x="2178844" y="971550"/>
            <a:chExt cx="3162300" cy="396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C8F033-CE40-462A-BE2D-A3F8EB130A4A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2265E4-F5E0-45D3-890F-069BBA57225B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55D82-5C69-4ACF-8626-832EAA2A335E}"/>
              </a:ext>
            </a:extLst>
          </p:cNvPr>
          <p:cNvGrpSpPr/>
          <p:nvPr/>
        </p:nvGrpSpPr>
        <p:grpSpPr>
          <a:xfrm>
            <a:off x="2178844" y="971550"/>
            <a:ext cx="3162300" cy="3962400"/>
            <a:chOff x="2164557" y="964540"/>
            <a:chExt cx="3162300" cy="396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8FC385-AFB2-4A17-B056-89246F072A63}"/>
                </a:ext>
              </a:extLst>
            </p:cNvPr>
            <p:cNvSpPr/>
            <p:nvPr/>
          </p:nvSpPr>
          <p:spPr>
            <a:xfrm>
              <a:off x="2164557" y="96454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41C1D-FD9D-49C7-8B53-07CB59C0E8E1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A14A6BB-C36E-4A42-8562-96FFACAEF35C}"/>
              </a:ext>
            </a:extLst>
          </p:cNvPr>
          <p:cNvSpPr/>
          <p:nvPr/>
        </p:nvSpPr>
        <p:spPr>
          <a:xfrm>
            <a:off x="1176338" y="4100513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73A6B3-4861-4640-9FBB-4554F3D993B7}"/>
              </a:ext>
            </a:extLst>
          </p:cNvPr>
          <p:cNvSpPr/>
          <p:nvPr/>
        </p:nvSpPr>
        <p:spPr>
          <a:xfrm>
            <a:off x="10201276" y="3314701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D5C6B0-316D-4F75-9066-272FC9B75917}"/>
              </a:ext>
            </a:extLst>
          </p:cNvPr>
          <p:cNvSpPr/>
          <p:nvPr/>
        </p:nvSpPr>
        <p:spPr>
          <a:xfrm>
            <a:off x="1172766" y="22621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7A8EFE-FC96-4C97-A302-222BA4FEE9EB}"/>
              </a:ext>
            </a:extLst>
          </p:cNvPr>
          <p:cNvSpPr/>
          <p:nvPr/>
        </p:nvSpPr>
        <p:spPr>
          <a:xfrm>
            <a:off x="1176338" y="32146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9F73B8C0-EDF7-45E2-AB08-0F55FBA1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824288"/>
            <a:ext cx="1073943" cy="1128319"/>
          </a:xfrm>
          <a:prstGeom prst="rect">
            <a:avLst/>
          </a:prstGeom>
        </p:spPr>
      </p:pic>
      <p:pic>
        <p:nvPicPr>
          <p:cNvPr id="21" name="Picture 20" descr="Shape, arrow&#10;&#10;Description automatically generated">
            <a:extLst>
              <a:ext uri="{FF2B5EF4-FFF2-40B4-BE49-F238E27FC236}">
                <a16:creationId xmlns:a16="http://schemas.microsoft.com/office/drawing/2014/main" id="{905FBA29-FAFE-4FFE-AB2E-EA5ABD4F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2952750"/>
            <a:ext cx="1073943" cy="1128319"/>
          </a:xfrm>
          <a:prstGeom prst="rect">
            <a:avLst/>
          </a:prstGeom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4435AF26-B278-4E80-8A6C-1B9AB617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3" y="2002828"/>
            <a:ext cx="1073943" cy="1128319"/>
          </a:xfrm>
          <a:prstGeom prst="rect">
            <a:avLst/>
          </a:prstGeom>
        </p:spPr>
      </p:pic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B5CDD1E8-5BA0-4ACA-83F2-602CF112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7865" y1="59165" x2="17865" y2="59165"/>
                        <a14:backgroundMark x1="20650" y1="68910" x2="20650" y2="68910"/>
                        <a14:backgroundMark x1="27146" y1="70302" x2="27146" y2="70302"/>
                        <a14:backgroundMark x1="27378" y1="73782" x2="27378" y2="73782"/>
                        <a14:backgroundMark x1="27378" y1="73782" x2="27378" y2="73782"/>
                        <a14:backgroundMark x1="25058" y1="70534" x2="25058" y2="70534"/>
                        <a14:backgroundMark x1="24594" y1="69606" x2="24362" y2="68445"/>
                        <a14:backgroundMark x1="22274" y1="64501" x2="22274" y2="64501"/>
                        <a14:backgroundMark x1="21114" y1="62877" x2="21114" y2="6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63" b="22738"/>
          <a:stretch/>
        </p:blipFill>
        <p:spPr>
          <a:xfrm>
            <a:off x="10287000" y="3010924"/>
            <a:ext cx="857089" cy="101197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E0E5-CE08-4145-9840-717B7CB1C3A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341144" y="3619501"/>
            <a:ext cx="4860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ACEB6-C608-4761-9C85-5A763110F6F2}"/>
              </a:ext>
            </a:extLst>
          </p:cNvPr>
          <p:cNvCxnSpPr>
            <a:cxnSpLocks/>
          </p:cNvCxnSpPr>
          <p:nvPr/>
        </p:nvCxnSpPr>
        <p:spPr>
          <a:xfrm flipH="1">
            <a:off x="1782367" y="2566987"/>
            <a:ext cx="3964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8328E8-F4A0-48D7-9FE6-57DB7E1EF8C8}"/>
              </a:ext>
            </a:extLst>
          </p:cNvPr>
          <p:cNvCxnSpPr>
            <a:cxnSpLocks/>
          </p:cNvCxnSpPr>
          <p:nvPr/>
        </p:nvCxnSpPr>
        <p:spPr>
          <a:xfrm flipH="1">
            <a:off x="1782368" y="3562351"/>
            <a:ext cx="396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8049A1-B3F8-4632-B5CD-14CA4E9FCC9E}"/>
              </a:ext>
            </a:extLst>
          </p:cNvPr>
          <p:cNvCxnSpPr>
            <a:cxnSpLocks/>
          </p:cNvCxnSpPr>
          <p:nvPr/>
        </p:nvCxnSpPr>
        <p:spPr>
          <a:xfrm flipH="1">
            <a:off x="5341144" y="4440802"/>
            <a:ext cx="4888706" cy="16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ABE8C-FBE2-48F0-B115-5D5408450B93}"/>
              </a:ext>
            </a:extLst>
          </p:cNvPr>
          <p:cNvCxnSpPr>
            <a:cxnSpLocks/>
          </p:cNvCxnSpPr>
          <p:nvPr/>
        </p:nvCxnSpPr>
        <p:spPr>
          <a:xfrm flipV="1">
            <a:off x="10201276" y="4457700"/>
            <a:ext cx="1" cy="612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03B3AA-5D18-41AF-8329-8D3A5F0D154F}"/>
              </a:ext>
            </a:extLst>
          </p:cNvPr>
          <p:cNvCxnSpPr>
            <a:cxnSpLocks/>
          </p:cNvCxnSpPr>
          <p:nvPr/>
        </p:nvCxnSpPr>
        <p:spPr>
          <a:xfrm flipH="1">
            <a:off x="1520825" y="5069847"/>
            <a:ext cx="8709026" cy="4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F86220-C098-4E4C-83C1-C3C1C8B3F21F}"/>
              </a:ext>
            </a:extLst>
          </p:cNvPr>
          <p:cNvCxnSpPr>
            <a:cxnSpLocks/>
          </p:cNvCxnSpPr>
          <p:nvPr/>
        </p:nvCxnSpPr>
        <p:spPr>
          <a:xfrm flipH="1" flipV="1">
            <a:off x="1543051" y="4752975"/>
            <a:ext cx="1" cy="309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y truck cartoon Royalty Free Vector Image - VectorStock">
            <a:extLst>
              <a:ext uri="{FF2B5EF4-FFF2-40B4-BE49-F238E27FC236}">
                <a16:creationId xmlns:a16="http://schemas.microsoft.com/office/drawing/2014/main" id="{8279EDCD-5066-4A81-B235-F22F9C13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77" y="4710113"/>
            <a:ext cx="1578137" cy="1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CFF7367-E163-4CA2-AE29-C51D4D5CD5C4}"/>
              </a:ext>
            </a:extLst>
          </p:cNvPr>
          <p:cNvSpPr txBox="1"/>
          <p:nvPr/>
        </p:nvSpPr>
        <p:spPr>
          <a:xfrm>
            <a:off x="45422" y="2704690"/>
            <a:ext cx="104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this wheel to pull right panel to left side</a:t>
            </a:r>
          </a:p>
        </p:txBody>
      </p:sp>
      <p:pic>
        <p:nvPicPr>
          <p:cNvPr id="29" name="Picture 28" descr="A plant with leaves&#10;&#10;Description automatically generated with low confidence">
            <a:extLst>
              <a:ext uri="{FF2B5EF4-FFF2-40B4-BE49-F238E27FC236}">
                <a16:creationId xmlns:a16="http://schemas.microsoft.com/office/drawing/2014/main" id="{62F74C99-2747-40AE-9C5C-7AC5D7CD25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8295" y1="89840" x2="48295" y2="898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76" y="2123163"/>
            <a:ext cx="3162300" cy="2015967"/>
          </a:xfrm>
          <a:prstGeom prst="rect">
            <a:avLst/>
          </a:prstGeom>
        </p:spPr>
      </p:pic>
      <p:pic>
        <p:nvPicPr>
          <p:cNvPr id="27" name="Picture 26" descr="Rectangle&#10;&#10;Description automatically generated">
            <a:extLst>
              <a:ext uri="{FF2B5EF4-FFF2-40B4-BE49-F238E27FC236}">
                <a16:creationId xmlns:a16="http://schemas.microsoft.com/office/drawing/2014/main" id="{E13EDF3F-F1E2-4769-B02A-60720D3612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68" y="971550"/>
            <a:ext cx="924429" cy="9244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E3F6664-81BC-48A7-B937-78C5D9C1D842}"/>
              </a:ext>
            </a:extLst>
          </p:cNvPr>
          <p:cNvSpPr txBox="1"/>
          <p:nvPr/>
        </p:nvSpPr>
        <p:spPr>
          <a:xfrm>
            <a:off x="8335743" y="695100"/>
            <a:ext cx="1041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pictures of plants on right side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114073-67C0-45EF-BAD1-EA51649CEAA3}"/>
              </a:ext>
            </a:extLst>
          </p:cNvPr>
          <p:cNvSpPr txBox="1"/>
          <p:nvPr/>
        </p:nvSpPr>
        <p:spPr>
          <a:xfrm>
            <a:off x="8825368" y="5071398"/>
            <a:ext cx="1041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 drives to right panel</a:t>
            </a:r>
          </a:p>
        </p:txBody>
      </p:sp>
    </p:spTree>
    <p:extLst>
      <p:ext uri="{BB962C8B-B14F-4D97-AF65-F5344CB8AC3E}">
        <p14:creationId xmlns:p14="http://schemas.microsoft.com/office/powerpoint/2010/main" val="181582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CE661F-E53E-4E35-A09A-5BB7FB02008B}"/>
              </a:ext>
            </a:extLst>
          </p:cNvPr>
          <p:cNvCxnSpPr/>
          <p:nvPr/>
        </p:nvCxnSpPr>
        <p:spPr>
          <a:xfrm>
            <a:off x="782557" y="5780598"/>
            <a:ext cx="10611662" cy="0"/>
          </a:xfrm>
          <a:prstGeom prst="line">
            <a:avLst/>
          </a:prstGeom>
          <a:ln w="152400">
            <a:solidFill>
              <a:srgbClr val="F9F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AAE26B-2D4B-4C43-814B-8D181FAD079D}"/>
              </a:ext>
            </a:extLst>
          </p:cNvPr>
          <p:cNvGrpSpPr/>
          <p:nvPr/>
        </p:nvGrpSpPr>
        <p:grpSpPr>
          <a:xfrm>
            <a:off x="2178844" y="971550"/>
            <a:ext cx="3162300" cy="3962400"/>
            <a:chOff x="2178844" y="971550"/>
            <a:chExt cx="3162300" cy="396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C8F033-CE40-462A-BE2D-A3F8EB130A4A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2265E4-F5E0-45D3-890F-069BBA57225B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4F55D82-5C69-4ACF-8626-832EAA2A335E}"/>
              </a:ext>
            </a:extLst>
          </p:cNvPr>
          <p:cNvGrpSpPr/>
          <p:nvPr/>
        </p:nvGrpSpPr>
        <p:grpSpPr>
          <a:xfrm>
            <a:off x="6555582" y="971550"/>
            <a:ext cx="3162300" cy="3962400"/>
            <a:chOff x="2178844" y="971550"/>
            <a:chExt cx="3162300" cy="3962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8FC385-AFB2-4A17-B056-89246F072A63}"/>
                </a:ext>
              </a:extLst>
            </p:cNvPr>
            <p:cNvSpPr/>
            <p:nvPr/>
          </p:nvSpPr>
          <p:spPr>
            <a:xfrm>
              <a:off x="2178844" y="971550"/>
              <a:ext cx="3162300" cy="3962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41C1D-FD9D-49C7-8B53-07CB59C0E8E1}"/>
                </a:ext>
              </a:extLst>
            </p:cNvPr>
            <p:cNvSpPr txBox="1"/>
            <p:nvPr/>
          </p:nvSpPr>
          <p:spPr>
            <a:xfrm>
              <a:off x="2800350" y="1962150"/>
              <a:ext cx="191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panel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A14A6BB-C36E-4A42-8562-96FFACAEF35C}"/>
              </a:ext>
            </a:extLst>
          </p:cNvPr>
          <p:cNvSpPr/>
          <p:nvPr/>
        </p:nvSpPr>
        <p:spPr>
          <a:xfrm>
            <a:off x="1176338" y="4100513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73A6B3-4861-4640-9FBB-4554F3D993B7}"/>
              </a:ext>
            </a:extLst>
          </p:cNvPr>
          <p:cNvSpPr/>
          <p:nvPr/>
        </p:nvSpPr>
        <p:spPr>
          <a:xfrm>
            <a:off x="10201276" y="3314701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D5C6B0-316D-4F75-9066-272FC9B75917}"/>
              </a:ext>
            </a:extLst>
          </p:cNvPr>
          <p:cNvSpPr/>
          <p:nvPr/>
        </p:nvSpPr>
        <p:spPr>
          <a:xfrm>
            <a:off x="1172766" y="22621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7A8EFE-FC96-4C97-A302-222BA4FEE9EB}"/>
              </a:ext>
            </a:extLst>
          </p:cNvPr>
          <p:cNvSpPr/>
          <p:nvPr/>
        </p:nvSpPr>
        <p:spPr>
          <a:xfrm>
            <a:off x="1176338" y="3214688"/>
            <a:ext cx="609600" cy="6096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Shape, arrow&#10;&#10;Description automatically generated">
            <a:extLst>
              <a:ext uri="{FF2B5EF4-FFF2-40B4-BE49-F238E27FC236}">
                <a16:creationId xmlns:a16="http://schemas.microsoft.com/office/drawing/2014/main" id="{9F73B8C0-EDF7-45E2-AB08-0F55FBA15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3824288"/>
            <a:ext cx="1073943" cy="1128319"/>
          </a:xfrm>
          <a:prstGeom prst="rect">
            <a:avLst/>
          </a:prstGeom>
        </p:spPr>
      </p:pic>
      <p:pic>
        <p:nvPicPr>
          <p:cNvPr id="21" name="Picture 20" descr="Shape, arrow&#10;&#10;Description automatically generated">
            <a:extLst>
              <a:ext uri="{FF2B5EF4-FFF2-40B4-BE49-F238E27FC236}">
                <a16:creationId xmlns:a16="http://schemas.microsoft.com/office/drawing/2014/main" id="{905FBA29-FAFE-4FFE-AB2E-EA5ABD4F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" y="2952750"/>
            <a:ext cx="1073943" cy="1128319"/>
          </a:xfrm>
          <a:prstGeom prst="rect">
            <a:avLst/>
          </a:prstGeom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4435AF26-B278-4E80-8A6C-1B9AB617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3" y="2002828"/>
            <a:ext cx="1073943" cy="1128319"/>
          </a:xfrm>
          <a:prstGeom prst="rect">
            <a:avLst/>
          </a:prstGeom>
        </p:spPr>
      </p:pic>
      <p:pic>
        <p:nvPicPr>
          <p:cNvPr id="24" name="Picture 23" descr="Shape, arrow&#10;&#10;Description automatically generated">
            <a:extLst>
              <a:ext uri="{FF2B5EF4-FFF2-40B4-BE49-F238E27FC236}">
                <a16:creationId xmlns:a16="http://schemas.microsoft.com/office/drawing/2014/main" id="{B5CDD1E8-5BA0-4ACA-83F2-602CF11249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7865" y1="59165" x2="17865" y2="59165"/>
                        <a14:backgroundMark x1="20650" y1="68910" x2="20650" y2="68910"/>
                        <a14:backgroundMark x1="27146" y1="70302" x2="27146" y2="70302"/>
                        <a14:backgroundMark x1="27378" y1="73782" x2="27378" y2="73782"/>
                        <a14:backgroundMark x1="27378" y1="73782" x2="27378" y2="73782"/>
                        <a14:backgroundMark x1="25058" y1="70534" x2="25058" y2="70534"/>
                        <a14:backgroundMark x1="24594" y1="69606" x2="24362" y2="68445"/>
                        <a14:backgroundMark x1="22274" y1="64501" x2="22274" y2="64501"/>
                        <a14:backgroundMark x1="21114" y1="62877" x2="21114" y2="628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63" b="22738"/>
          <a:stretch/>
        </p:blipFill>
        <p:spPr>
          <a:xfrm>
            <a:off x="10287000" y="3010924"/>
            <a:ext cx="857089" cy="101197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2E0E5-CE08-4145-9840-717B7CB1C3A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703595" y="3619501"/>
            <a:ext cx="497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ACEB6-C608-4761-9C85-5A763110F6F2}"/>
              </a:ext>
            </a:extLst>
          </p:cNvPr>
          <p:cNvCxnSpPr>
            <a:cxnSpLocks/>
          </p:cNvCxnSpPr>
          <p:nvPr/>
        </p:nvCxnSpPr>
        <p:spPr>
          <a:xfrm flipH="1">
            <a:off x="1782367" y="2566987"/>
            <a:ext cx="3964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8328E8-F4A0-48D7-9FE6-57DB7E1EF8C8}"/>
              </a:ext>
            </a:extLst>
          </p:cNvPr>
          <p:cNvCxnSpPr>
            <a:cxnSpLocks/>
          </p:cNvCxnSpPr>
          <p:nvPr/>
        </p:nvCxnSpPr>
        <p:spPr>
          <a:xfrm flipH="1">
            <a:off x="1782367" y="3562351"/>
            <a:ext cx="47732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8049A1-B3F8-4632-B5CD-14CA4E9FCC9E}"/>
              </a:ext>
            </a:extLst>
          </p:cNvPr>
          <p:cNvCxnSpPr>
            <a:cxnSpLocks/>
          </p:cNvCxnSpPr>
          <p:nvPr/>
        </p:nvCxnSpPr>
        <p:spPr>
          <a:xfrm flipH="1">
            <a:off x="5341144" y="4440802"/>
            <a:ext cx="4888706" cy="168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2ABE8C-FBE2-48F0-B115-5D5408450B93}"/>
              </a:ext>
            </a:extLst>
          </p:cNvPr>
          <p:cNvCxnSpPr>
            <a:cxnSpLocks/>
          </p:cNvCxnSpPr>
          <p:nvPr/>
        </p:nvCxnSpPr>
        <p:spPr>
          <a:xfrm flipV="1">
            <a:off x="10201276" y="4457700"/>
            <a:ext cx="1" cy="612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03B3AA-5D18-41AF-8329-8D3A5F0D154F}"/>
              </a:ext>
            </a:extLst>
          </p:cNvPr>
          <p:cNvCxnSpPr>
            <a:cxnSpLocks/>
          </p:cNvCxnSpPr>
          <p:nvPr/>
        </p:nvCxnSpPr>
        <p:spPr>
          <a:xfrm flipH="1">
            <a:off x="1520825" y="5069847"/>
            <a:ext cx="8709026" cy="4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F86220-C098-4E4C-83C1-C3C1C8B3F21F}"/>
              </a:ext>
            </a:extLst>
          </p:cNvPr>
          <p:cNvCxnSpPr>
            <a:cxnSpLocks/>
          </p:cNvCxnSpPr>
          <p:nvPr/>
        </p:nvCxnSpPr>
        <p:spPr>
          <a:xfrm flipH="1" flipV="1">
            <a:off x="1543051" y="4752975"/>
            <a:ext cx="1" cy="309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FF7367-E163-4CA2-AE29-C51D4D5CD5C4}"/>
              </a:ext>
            </a:extLst>
          </p:cNvPr>
          <p:cNvSpPr txBox="1"/>
          <p:nvPr/>
        </p:nvSpPr>
        <p:spPr>
          <a:xfrm>
            <a:off x="11103844" y="2795918"/>
            <a:ext cx="10416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this wheel to pull right panel back to right side</a:t>
            </a:r>
          </a:p>
        </p:txBody>
      </p:sp>
      <p:pic>
        <p:nvPicPr>
          <p:cNvPr id="27" name="Picture 2" descr="Toy truck cartoon Royalty Free Vector Image - VectorStock">
            <a:extLst>
              <a:ext uri="{FF2B5EF4-FFF2-40B4-BE49-F238E27FC236}">
                <a16:creationId xmlns:a16="http://schemas.microsoft.com/office/drawing/2014/main" id="{35DC4E07-B91B-4DE9-BE30-56CD6857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177" y="4710113"/>
            <a:ext cx="1578137" cy="170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A4C630D-4086-41C4-821B-E1A64F245158}"/>
              </a:ext>
            </a:extLst>
          </p:cNvPr>
          <p:cNvSpPr txBox="1"/>
          <p:nvPr/>
        </p:nvSpPr>
        <p:spPr>
          <a:xfrm>
            <a:off x="8773340" y="5094488"/>
            <a:ext cx="22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 can now move onto next section</a:t>
            </a:r>
          </a:p>
        </p:txBody>
      </p:sp>
    </p:spTree>
    <p:extLst>
      <p:ext uri="{BB962C8B-B14F-4D97-AF65-F5344CB8AC3E}">
        <p14:creationId xmlns:p14="http://schemas.microsoft.com/office/powerpoint/2010/main" val="175482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Kirby</dc:creator>
  <cp:lastModifiedBy>Patrick Kirby</cp:lastModifiedBy>
  <cp:revision>2</cp:revision>
  <dcterms:created xsi:type="dcterms:W3CDTF">2022-01-23T05:29:51Z</dcterms:created>
  <dcterms:modified xsi:type="dcterms:W3CDTF">2022-01-23T06:02:51Z</dcterms:modified>
</cp:coreProperties>
</file>