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8910625" cx="1187925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07">
          <p15:clr>
            <a:srgbClr val="A4A3A4"/>
          </p15:clr>
        </p15:guide>
        <p15:guide id="2" pos="3742">
          <p15:clr>
            <a:srgbClr val="A4A3A4"/>
          </p15:clr>
        </p15:guide>
      </p15:sldGuideLst>
    </p:ext>
    <p:ext uri="{2D200454-40CA-4A62-9FC3-DE9A4176ACB9}">
      <p15:notesGuideLst>
        <p15:guide id="1" orient="horz" pos="3224">
          <p15:clr>
            <a:srgbClr val="A4A3A4"/>
          </p15:clr>
        </p15:guide>
        <p15:guide id="2" pos="2238">
          <p15:clr>
            <a:srgbClr val="A4A3A4"/>
          </p15:clr>
        </p15:guide>
      </p15:notesGuideLst>
    </p:ext>
    <p:ext uri="http://customooxmlschemas.google.com/">
      <go:slidesCustomData xmlns:go="http://customooxmlschemas.google.com/" r:id="rId59" roundtripDataSignature="AMtx7mjEyPUJM7zNcQDoXrL8xRHoROdQ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296711-8191-4934-99FA-7314C087E207}">
  <a:tblStyle styleId="{E2296711-8191-4934-99FA-7314C087E207}" styleName="Table_0">
    <a:wholeTbl>
      <a:tcTxStyle b="off" i="off">
        <a:font>
          <a:latin typeface="맑은 고딕"/>
          <a:ea typeface="맑은 고딕"/>
          <a:cs typeface="맑은 고딕"/>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5BB8A1A-2554-4DEA-9EBD-A50D6BAC959C}" styleName="Table_1">
    <a:wholeTbl>
      <a:tcTxStyle b="off" i="off">
        <a:font>
          <a:latin typeface="맑은 고딕"/>
          <a:ea typeface="맑은 고딕"/>
          <a:cs typeface="맑은 고딕"/>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맑은 고딕"/>
          <a:ea typeface="맑은 고딕"/>
          <a:cs typeface="맑은 고딕"/>
        </a:font>
        <a:schemeClr val="lt1"/>
      </a:tcTxStyle>
      <a:tcStyle>
        <a:fill>
          <a:solidFill>
            <a:schemeClr val="accent3"/>
          </a:solidFill>
        </a:fill>
      </a:tcStyle>
    </a:lastCol>
    <a:firstCol>
      <a:tcTxStyle b="on" i="off">
        <a:font>
          <a:latin typeface="맑은 고딕"/>
          <a:ea typeface="맑은 고딕"/>
          <a:cs typeface="맑은 고딕"/>
        </a:font>
        <a:schemeClr val="lt1"/>
      </a:tcTxStyle>
      <a:tcStyle>
        <a:fill>
          <a:solidFill>
            <a:schemeClr val="accent3"/>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맑은 고딕"/>
          <a:ea typeface="맑은 고딕"/>
          <a:cs typeface="맑은 고딕"/>
        </a:font>
        <a:schemeClr val="dk1"/>
      </a:tcTxStyle>
    </a:seCell>
    <a:swCell>
      <a:tcTxStyle b="on" i="off">
        <a:font>
          <a:latin typeface="맑은 고딕"/>
          <a:ea typeface="맑은 고딕"/>
          <a:cs typeface="맑은 고딕"/>
        </a:font>
        <a:schemeClr val="dk1"/>
      </a:tcTxStyle>
    </a:swCell>
    <a:firstRow>
      <a:tcTxStyle b="on" i="off">
        <a:font>
          <a:latin typeface="맑은 고딕"/>
          <a:ea typeface="맑은 고딕"/>
          <a:cs typeface="맑은 고딕"/>
        </a:font>
        <a:schemeClr val="lt1"/>
      </a:tcTxStyle>
      <a:tcStyle>
        <a:tcBdr>
          <a:bottom>
            <a:ln cap="flat" cmpd="sng" w="25400">
              <a:solidFill>
                <a:schemeClr val="dk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07" orient="horz"/>
        <p:guide pos="3742"/>
      </p:guideLst>
    </p:cSldViewPr>
  </p:slideViewPr>
  <p:notesViewPr>
    <p:cSldViewPr snapToGrid="0">
      <p:cViewPr varScale="1">
        <p:scale>
          <a:sx n="100" d="100"/>
          <a:sy n="100" d="100"/>
        </p:scale>
        <p:origin x="0" y="0"/>
      </p:cViewPr>
      <p:guideLst>
        <p:guide pos="3224" orient="horz"/>
        <p:guide pos="223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753" cy="511026"/>
          </a:xfrm>
          <a:prstGeom prst="rect">
            <a:avLst/>
          </a:prstGeom>
          <a:noFill/>
          <a:ln>
            <a:noFill/>
          </a:ln>
        </p:spPr>
        <p:txBody>
          <a:bodyPr anchorCtr="0" anchor="t" bIns="49525" lIns="99075" spcFirstLastPara="1" rIns="99075" wrap="square" tIns="495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3684" y="0"/>
            <a:ext cx="3078753" cy="511026"/>
          </a:xfrm>
          <a:prstGeom prst="rect">
            <a:avLst/>
          </a:prstGeom>
          <a:noFill/>
          <a:ln>
            <a:noFill/>
          </a:ln>
        </p:spPr>
        <p:txBody>
          <a:bodyPr anchorCtr="0" anchor="t" bIns="49525" lIns="99075" spcFirstLastPara="1" rIns="99075" wrap="square" tIns="495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lvl1pPr indent="-228600" lvl="0" marL="457200" marR="0" rtl="0" algn="l">
              <a:lnSpc>
                <a:spcPct val="100000"/>
              </a:lnSpc>
              <a:spcBef>
                <a:spcPts val="468"/>
              </a:spcBef>
              <a:spcAft>
                <a:spcPts val="0"/>
              </a:spcAft>
              <a:buClr>
                <a:srgbClr val="000000"/>
              </a:buClr>
              <a:buSzPts val="1400"/>
              <a:buFont typeface="Arial"/>
              <a:buNone/>
              <a:defRPr b="0" i="0" sz="1559" u="none" cap="none" strike="noStrike">
                <a:solidFill>
                  <a:schemeClr val="dk1"/>
                </a:solidFill>
                <a:latin typeface="Gulim"/>
                <a:ea typeface="Gulim"/>
                <a:cs typeface="Gulim"/>
                <a:sym typeface="Gulim"/>
              </a:defRPr>
            </a:lvl1pPr>
            <a:lvl2pPr indent="-228600" lvl="1" marL="914400" marR="0" rtl="0" algn="l">
              <a:lnSpc>
                <a:spcPct val="100000"/>
              </a:lnSpc>
              <a:spcBef>
                <a:spcPts val="468"/>
              </a:spcBef>
              <a:spcAft>
                <a:spcPts val="0"/>
              </a:spcAft>
              <a:buClr>
                <a:srgbClr val="000000"/>
              </a:buClr>
              <a:buSzPts val="1400"/>
              <a:buFont typeface="Arial"/>
              <a:buNone/>
              <a:defRPr b="0" i="0" sz="1559" u="none" cap="none" strike="noStrike">
                <a:solidFill>
                  <a:schemeClr val="dk1"/>
                </a:solidFill>
                <a:latin typeface="Gulim"/>
                <a:ea typeface="Gulim"/>
                <a:cs typeface="Gulim"/>
                <a:sym typeface="Gulim"/>
              </a:defRPr>
            </a:lvl2pPr>
            <a:lvl3pPr indent="-228600" lvl="2" marL="1371600" marR="0" rtl="0" algn="l">
              <a:lnSpc>
                <a:spcPct val="100000"/>
              </a:lnSpc>
              <a:spcBef>
                <a:spcPts val="468"/>
              </a:spcBef>
              <a:spcAft>
                <a:spcPts val="0"/>
              </a:spcAft>
              <a:buClr>
                <a:srgbClr val="000000"/>
              </a:buClr>
              <a:buSzPts val="1400"/>
              <a:buFont typeface="Arial"/>
              <a:buNone/>
              <a:defRPr b="0" i="0" sz="1559" u="none" cap="none" strike="noStrike">
                <a:solidFill>
                  <a:schemeClr val="dk1"/>
                </a:solidFill>
                <a:latin typeface="Gulim"/>
                <a:ea typeface="Gulim"/>
                <a:cs typeface="Gulim"/>
                <a:sym typeface="Gulim"/>
              </a:defRPr>
            </a:lvl3pPr>
            <a:lvl4pPr indent="-228600" lvl="3" marL="1828800" marR="0" rtl="0" algn="l">
              <a:lnSpc>
                <a:spcPct val="100000"/>
              </a:lnSpc>
              <a:spcBef>
                <a:spcPts val="468"/>
              </a:spcBef>
              <a:spcAft>
                <a:spcPts val="0"/>
              </a:spcAft>
              <a:buClr>
                <a:srgbClr val="000000"/>
              </a:buClr>
              <a:buSzPts val="1400"/>
              <a:buFont typeface="Arial"/>
              <a:buNone/>
              <a:defRPr b="0" i="0" sz="1559" u="none" cap="none" strike="noStrike">
                <a:solidFill>
                  <a:schemeClr val="dk1"/>
                </a:solidFill>
                <a:latin typeface="Gulim"/>
                <a:ea typeface="Gulim"/>
                <a:cs typeface="Gulim"/>
                <a:sym typeface="Gulim"/>
              </a:defRPr>
            </a:lvl4pPr>
            <a:lvl5pPr indent="-228600" lvl="4" marL="2286000" marR="0" rtl="0" algn="l">
              <a:lnSpc>
                <a:spcPct val="100000"/>
              </a:lnSpc>
              <a:spcBef>
                <a:spcPts val="468"/>
              </a:spcBef>
              <a:spcAft>
                <a:spcPts val="0"/>
              </a:spcAft>
              <a:buClr>
                <a:srgbClr val="000000"/>
              </a:buClr>
              <a:buSzPts val="1400"/>
              <a:buFont typeface="Arial"/>
              <a:buNone/>
              <a:defRPr b="0" i="0" sz="1559" u="none" cap="none" strike="noStrike">
                <a:solidFill>
                  <a:schemeClr val="dk1"/>
                </a:solidFill>
                <a:latin typeface="Gulim"/>
                <a:ea typeface="Gulim"/>
                <a:cs typeface="Gulim"/>
                <a:sym typeface="Gulim"/>
              </a:defRPr>
            </a:lvl5pPr>
            <a:lvl6pPr indent="-228600" lvl="5" marL="2743200" marR="0" rtl="0" algn="l">
              <a:lnSpc>
                <a:spcPct val="100000"/>
              </a:lnSpc>
              <a:spcBef>
                <a:spcPts val="0"/>
              </a:spcBef>
              <a:spcAft>
                <a:spcPts val="0"/>
              </a:spcAft>
              <a:buClr>
                <a:srgbClr val="000000"/>
              </a:buClr>
              <a:buSzPts val="1400"/>
              <a:buFont typeface="Arial"/>
              <a:buNone/>
              <a:defRPr b="0" i="0" sz="1559"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559"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559"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559"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9721826"/>
            <a:ext cx="3078753" cy="511026"/>
          </a:xfrm>
          <a:prstGeom prst="rect">
            <a:avLst/>
          </a:prstGeom>
          <a:noFill/>
          <a:ln>
            <a:noFill/>
          </a:ln>
        </p:spPr>
        <p:txBody>
          <a:bodyPr anchorCtr="0" anchor="b" bIns="49525" lIns="99075" spcFirstLastPara="1" rIns="99075" wrap="square" tIns="495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3684" y="9721826"/>
            <a:ext cx="3078753" cy="511026"/>
          </a:xfrm>
          <a:prstGeom prst="rect">
            <a:avLst/>
          </a:prstGeom>
          <a:noFill/>
          <a:ln>
            <a:noFill/>
          </a:ln>
        </p:spPr>
        <p:txBody>
          <a:bodyPr anchorCtr="0" anchor="b" bIns="49525" lIns="99075" spcFirstLastPara="1" rIns="99075" wrap="square" tIns="495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8" name="Google Shape;28;p1: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99" name="Google Shape;99;p10: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06" name="Google Shape;106;p11: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13" name="Google Shape;113;p12: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20" name="Google Shape;120;p13: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28" name="Google Shape;128;p14: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36" name="Google Shape;136;p15: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43" name="Google Shape;143;p16: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50" name="Google Shape;150;p17: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65" name="Google Shape;165;p18: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72" name="Google Shape;172;p19: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3" name="Google Shape;33;p2: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79" name="Google Shape;179;p20: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187" name="Google Shape;187;p21: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01" name="Google Shape;201;p22: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08" name="Google Shape;208;p23: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7: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16" name="Google Shape;216;p57: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25" name="Google Shape;225;p24: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32" name="Google Shape;232;p25: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39" name="Google Shape;239;p27: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54" name="Google Shape;254;p28: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61" name="Google Shape;261;p29: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0" name="Google Shape;40;p3: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0: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68" name="Google Shape;268;p30: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76" name="Google Shape;276;p31: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83" name="Google Shape;283;p32: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90" name="Google Shape;290;p33: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297" name="Google Shape;297;p34: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04" name="Google Shape;304;p35: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11" name="Google Shape;311;p36: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18" name="Google Shape;318;p37: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25" name="Google Shape;325;p38: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58: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32" name="Google Shape;332;p58: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9" name="Google Shape;49;p4: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9: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39" name="Google Shape;339;p39: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46" name="Google Shape;346;p40: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1: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54" name="Google Shape;354;p41: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62" name="Google Shape;362;p42: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3: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71" name="Google Shape;371;p43: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81" name="Google Shape;381;p44: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5: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88" name="Google Shape;388;p45: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6: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395" name="Google Shape;395;p46: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7: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03" name="Google Shape;403;p47: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8: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13" name="Google Shape;413;p48: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58" name="Google Shape;58;p5: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9: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20" name="Google Shape;420;p49: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0: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27" name="Google Shape;427;p50: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1: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434" name="Google Shape;434;p51: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67" name="Google Shape;67;p6: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75" name="Google Shape;75;p7: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83" name="Google Shape;83;p8: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710733" y="4861795"/>
            <a:ext cx="5682600" cy="4604518"/>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468"/>
              </a:spcBef>
              <a:spcAft>
                <a:spcPts val="0"/>
              </a:spcAft>
              <a:buSzPts val="1400"/>
              <a:buNone/>
            </a:pPr>
            <a:r>
              <a:t/>
            </a:r>
            <a:endParaRPr/>
          </a:p>
        </p:txBody>
      </p:sp>
      <p:sp>
        <p:nvSpPr>
          <p:cNvPr id="91" name="Google Shape;91;p9:notes"/>
          <p:cNvSpPr/>
          <p:nvPr>
            <p:ph idx="2" type="sldImg"/>
          </p:nvPr>
        </p:nvSpPr>
        <p:spPr>
          <a:xfrm>
            <a:off x="993775" y="768350"/>
            <a:ext cx="51165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890945" y="2768074"/>
            <a:ext cx="10097374" cy="191001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 name="Google Shape;15;p53"/>
          <p:cNvSpPr txBox="1"/>
          <p:nvPr>
            <p:ph idx="1" type="subTitle"/>
          </p:nvPr>
        </p:nvSpPr>
        <p:spPr>
          <a:xfrm>
            <a:off x="1781890" y="5049365"/>
            <a:ext cx="8315484" cy="2277163"/>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24"/>
              </a:spcBef>
              <a:spcAft>
                <a:spcPts val="0"/>
              </a:spcAft>
              <a:buSzPts val="3119"/>
              <a:buNone/>
              <a:defRPr/>
            </a:lvl1pPr>
            <a:lvl2pPr lvl="1" algn="ctr">
              <a:lnSpc>
                <a:spcPct val="100000"/>
              </a:lnSpc>
              <a:spcBef>
                <a:spcPts val="520"/>
              </a:spcBef>
              <a:spcAft>
                <a:spcPts val="0"/>
              </a:spcAft>
              <a:buSzPts val="2599"/>
              <a:buNone/>
              <a:defRPr/>
            </a:lvl2pPr>
            <a:lvl3pPr lvl="2" algn="ctr">
              <a:lnSpc>
                <a:spcPct val="100000"/>
              </a:lnSpc>
              <a:spcBef>
                <a:spcPts val="360"/>
              </a:spcBef>
              <a:spcAft>
                <a:spcPts val="0"/>
              </a:spcAft>
              <a:buSzPts val="1800"/>
              <a:buNone/>
              <a:defRPr/>
            </a:lvl3pPr>
            <a:lvl4pPr lvl="3" algn="ctr">
              <a:lnSpc>
                <a:spcPct val="100000"/>
              </a:lnSpc>
              <a:spcBef>
                <a:spcPts val="416"/>
              </a:spcBef>
              <a:spcAft>
                <a:spcPts val="0"/>
              </a:spcAft>
              <a:buSzPts val="2080"/>
              <a:buNone/>
              <a:defRPr/>
            </a:lvl4pPr>
            <a:lvl5pPr lvl="4" algn="ctr">
              <a:lnSpc>
                <a:spcPct val="100000"/>
              </a:lnSpc>
              <a:spcBef>
                <a:spcPts val="364"/>
              </a:spcBef>
              <a:spcAft>
                <a:spcPts val="0"/>
              </a:spcAft>
              <a:buSzPts val="1820"/>
              <a:buNone/>
              <a:defRPr/>
            </a:lvl5pPr>
            <a:lvl6pPr lvl="5" algn="ctr">
              <a:lnSpc>
                <a:spcPct val="100000"/>
              </a:lnSpc>
              <a:spcBef>
                <a:spcPts val="364"/>
              </a:spcBef>
              <a:spcAft>
                <a:spcPts val="0"/>
              </a:spcAft>
              <a:buSzPts val="1820"/>
              <a:buNone/>
              <a:defRPr/>
            </a:lvl6pPr>
            <a:lvl7pPr lvl="6" algn="ctr">
              <a:lnSpc>
                <a:spcPct val="100000"/>
              </a:lnSpc>
              <a:spcBef>
                <a:spcPts val="364"/>
              </a:spcBef>
              <a:spcAft>
                <a:spcPts val="0"/>
              </a:spcAft>
              <a:buSzPts val="1820"/>
              <a:buNone/>
              <a:defRPr/>
            </a:lvl7pPr>
            <a:lvl8pPr lvl="7" algn="ctr">
              <a:lnSpc>
                <a:spcPct val="100000"/>
              </a:lnSpc>
              <a:spcBef>
                <a:spcPts val="364"/>
              </a:spcBef>
              <a:spcAft>
                <a:spcPts val="0"/>
              </a:spcAft>
              <a:buSzPts val="1820"/>
              <a:buNone/>
              <a:defRPr/>
            </a:lvl8pPr>
            <a:lvl9pPr lvl="8" algn="ctr">
              <a:lnSpc>
                <a:spcPct val="100000"/>
              </a:lnSpc>
              <a:spcBef>
                <a:spcPts val="364"/>
              </a:spcBef>
              <a:spcAft>
                <a:spcPts val="0"/>
              </a:spcAft>
              <a:buSzPts val="1820"/>
              <a:buNone/>
              <a:defRPr/>
            </a:lvl9pPr>
          </a:lstStyle>
          <a:p/>
        </p:txBody>
      </p:sp>
      <p:sp>
        <p:nvSpPr>
          <p:cNvPr id="16" name="Google Shape;16;p53"/>
          <p:cNvSpPr txBox="1"/>
          <p:nvPr>
            <p:ph idx="12" type="sldNum"/>
          </p:nvPr>
        </p:nvSpPr>
        <p:spPr>
          <a:xfrm>
            <a:off x="9097124" y="8366102"/>
            <a:ext cx="2474846" cy="54453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p54"/>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54"/>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lvl1pPr indent="-426656" lvl="0" marL="457200" algn="l">
              <a:lnSpc>
                <a:spcPct val="100000"/>
              </a:lnSpc>
              <a:spcBef>
                <a:spcPts val="624"/>
              </a:spcBef>
              <a:spcAft>
                <a:spcPts val="0"/>
              </a:spcAft>
              <a:buSzPts val="3119"/>
              <a:buChar char="∙"/>
              <a:defRPr>
                <a:latin typeface="Arial"/>
                <a:ea typeface="Arial"/>
                <a:cs typeface="Arial"/>
                <a:sym typeface="Arial"/>
              </a:defRPr>
            </a:lvl1pPr>
            <a:lvl2pPr indent="-393636" lvl="1" marL="914400" algn="l">
              <a:lnSpc>
                <a:spcPct val="100000"/>
              </a:lnSpc>
              <a:spcBef>
                <a:spcPts val="520"/>
              </a:spcBef>
              <a:spcAft>
                <a:spcPts val="0"/>
              </a:spcAft>
              <a:buSzPts val="2599"/>
              <a:buChar char="∙"/>
              <a:defRPr>
                <a:latin typeface="Arial"/>
                <a:ea typeface="Arial"/>
                <a:cs typeface="Arial"/>
                <a:sym typeface="Arial"/>
              </a:defRPr>
            </a:lvl2pPr>
            <a:lvl3pPr indent="-342900" lvl="2" marL="1371600" algn="l">
              <a:lnSpc>
                <a:spcPct val="100000"/>
              </a:lnSpc>
              <a:spcBef>
                <a:spcPts val="360"/>
              </a:spcBef>
              <a:spcAft>
                <a:spcPts val="0"/>
              </a:spcAft>
              <a:buSzPts val="1800"/>
              <a:buChar char="∙"/>
              <a:defRPr/>
            </a:lvl3pPr>
            <a:lvl4pPr indent="-360680" lvl="3" marL="1828800" algn="l">
              <a:lnSpc>
                <a:spcPct val="100000"/>
              </a:lnSpc>
              <a:spcBef>
                <a:spcPts val="416"/>
              </a:spcBef>
              <a:spcAft>
                <a:spcPts val="0"/>
              </a:spcAft>
              <a:buSzPts val="2080"/>
              <a:buChar char="∙"/>
              <a:defRPr/>
            </a:lvl4pPr>
            <a:lvl5pPr indent="-344170" lvl="4" marL="2286000" algn="l">
              <a:lnSpc>
                <a:spcPct val="100000"/>
              </a:lnSpc>
              <a:spcBef>
                <a:spcPts val="364"/>
              </a:spcBef>
              <a:spcAft>
                <a:spcPts val="0"/>
              </a:spcAft>
              <a:buSzPts val="182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0" name="Google Shape;20;p54"/>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21" name="Shape 21"/>
        <p:cNvGrpSpPr/>
        <p:nvPr/>
      </p:nvGrpSpPr>
      <p:grpSpPr>
        <a:xfrm>
          <a:off x="0" y="0"/>
          <a:ext cx="0" cy="0"/>
          <a:chOff x="0" y="0"/>
          <a:chExt cx="0" cy="0"/>
        </a:xfrm>
      </p:grpSpPr>
      <p:sp>
        <p:nvSpPr>
          <p:cNvPr id="22" name="Google Shape;22;p55"/>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5"/>
          <p:cNvSpPr txBox="1"/>
          <p:nvPr>
            <p:ph idx="12" type="sldNum"/>
          </p:nvPr>
        </p:nvSpPr>
        <p:spPr>
          <a:xfrm>
            <a:off x="9097124" y="8366102"/>
            <a:ext cx="2474846" cy="54453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24" name="Shape 24"/>
        <p:cNvGrpSpPr/>
        <p:nvPr/>
      </p:nvGrpSpPr>
      <p:grpSpPr>
        <a:xfrm>
          <a:off x="0" y="0"/>
          <a:ext cx="0" cy="0"/>
          <a:chOff x="0" y="0"/>
          <a:chExt cx="0" cy="0"/>
        </a:xfrm>
      </p:grpSpPr>
      <p:sp>
        <p:nvSpPr>
          <p:cNvPr id="25" name="Google Shape;25;p56"/>
          <p:cNvSpPr txBox="1"/>
          <p:nvPr>
            <p:ph idx="12" type="sldNum"/>
          </p:nvPr>
        </p:nvSpPr>
        <p:spPr>
          <a:xfrm>
            <a:off x="9097124" y="8366102"/>
            <a:ext cx="2474846" cy="54453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717"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2pPr>
            <a:lvl3pPr lvl="2"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3pPr>
            <a:lvl4pPr lvl="3"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4pPr>
            <a:lvl5pPr lvl="4"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5pPr>
            <a:lvl6pPr lvl="5"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6pPr>
            <a:lvl7pPr lvl="6"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7pPr>
            <a:lvl8pPr lvl="7"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8pPr>
            <a:lvl9pPr lvl="8" marR="0" rtl="0" algn="ctr">
              <a:lnSpc>
                <a:spcPct val="100000"/>
              </a:lnSpc>
              <a:spcBef>
                <a:spcPts val="0"/>
              </a:spcBef>
              <a:spcAft>
                <a:spcPts val="0"/>
              </a:spcAft>
              <a:buClr>
                <a:srgbClr val="000000"/>
              </a:buClr>
              <a:buSzPts val="1400"/>
              <a:buFont typeface="Arial"/>
              <a:buNone/>
              <a:defRPr b="0" i="0" sz="5197" u="none" cap="none" strike="noStrike">
                <a:solidFill>
                  <a:schemeClr val="dk1"/>
                </a:solidFill>
                <a:latin typeface="Comic Sans MS"/>
                <a:ea typeface="Comic Sans MS"/>
                <a:cs typeface="Comic Sans MS"/>
                <a:sym typeface="Comic Sans MS"/>
              </a:defRPr>
            </a:lvl9pPr>
          </a:lstStyle>
          <a:p/>
        </p:txBody>
      </p:sp>
      <p:sp>
        <p:nvSpPr>
          <p:cNvPr id="11" name="Google Shape;11;p52"/>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lvl1pPr indent="-426656" lvl="0" marL="457200" marR="0" rtl="0" algn="l">
              <a:lnSpc>
                <a:spcPct val="100000"/>
              </a:lnSpc>
              <a:spcBef>
                <a:spcPts val="624"/>
              </a:spcBef>
              <a:spcAft>
                <a:spcPts val="0"/>
              </a:spcAft>
              <a:buClr>
                <a:schemeClr val="folHlink"/>
              </a:buClr>
              <a:buSzPts val="3119"/>
              <a:buFont typeface="Noto Sans Symbols"/>
              <a:buChar char="∙"/>
              <a:defRPr b="0" i="0" sz="3119" u="none" cap="none" strike="noStrike">
                <a:solidFill>
                  <a:schemeClr val="dk1"/>
                </a:solidFill>
                <a:latin typeface="Arial"/>
                <a:ea typeface="Arial"/>
                <a:cs typeface="Arial"/>
                <a:sym typeface="Arial"/>
              </a:defRPr>
            </a:lvl1pPr>
            <a:lvl2pPr indent="-393636" lvl="1" marL="914400" marR="0" rtl="0" algn="l">
              <a:lnSpc>
                <a:spcPct val="100000"/>
              </a:lnSpc>
              <a:spcBef>
                <a:spcPts val="520"/>
              </a:spcBef>
              <a:spcAft>
                <a:spcPts val="0"/>
              </a:spcAft>
              <a:buClr>
                <a:schemeClr val="lt2"/>
              </a:buClr>
              <a:buSzPts val="2599"/>
              <a:buFont typeface="Noto Sans Symbols"/>
              <a:buChar char="∙"/>
              <a:defRPr b="0" i="0" sz="2599"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hlink"/>
              </a:buClr>
              <a:buSzPts val="1800"/>
              <a:buFont typeface="Noto Sans Symbols"/>
              <a:buChar char="∙"/>
              <a:defRPr b="0" i="0" sz="1800" u="none" cap="none" strike="noStrike">
                <a:solidFill>
                  <a:schemeClr val="dk1"/>
                </a:solidFill>
                <a:latin typeface="Arial"/>
                <a:ea typeface="Arial"/>
                <a:cs typeface="Arial"/>
                <a:sym typeface="Arial"/>
              </a:defRPr>
            </a:lvl3pPr>
            <a:lvl4pPr indent="-360680" lvl="3" marL="1828800" marR="0" rtl="0" algn="l">
              <a:lnSpc>
                <a:spcPct val="100000"/>
              </a:lnSpc>
              <a:spcBef>
                <a:spcPts val="416"/>
              </a:spcBef>
              <a:spcAft>
                <a:spcPts val="0"/>
              </a:spcAft>
              <a:buClr>
                <a:schemeClr val="hlink"/>
              </a:buClr>
              <a:buSzPts val="2080"/>
              <a:buFont typeface="Noto Sans Symbols"/>
              <a:buChar char="∙"/>
              <a:defRPr b="0" i="0" sz="2080" u="none" cap="none" strike="noStrike">
                <a:solidFill>
                  <a:schemeClr val="dk1"/>
                </a:solidFill>
                <a:latin typeface="Arial"/>
                <a:ea typeface="Arial"/>
                <a:cs typeface="Arial"/>
                <a:sym typeface="Arial"/>
              </a:defRPr>
            </a:lvl4pPr>
            <a:lvl5pPr indent="-344170" lvl="4" marL="2286000" marR="0" rtl="0" algn="l">
              <a:lnSpc>
                <a:spcPct val="100000"/>
              </a:lnSpc>
              <a:spcBef>
                <a:spcPts val="364"/>
              </a:spcBef>
              <a:spcAft>
                <a:spcPts val="0"/>
              </a:spcAft>
              <a:buClr>
                <a:schemeClr val="hlink"/>
              </a:buClr>
              <a:buSzPts val="1820"/>
              <a:buFont typeface="Noto Sans Symbols"/>
              <a:buChar char="∙"/>
              <a:defRPr b="0" i="0" sz="1820" u="none" cap="none" strike="noStrike">
                <a:solidFill>
                  <a:schemeClr val="dk1"/>
                </a:solidFill>
                <a:latin typeface="Arial"/>
                <a:ea typeface="Arial"/>
                <a:cs typeface="Arial"/>
                <a:sym typeface="Arial"/>
              </a:defRPr>
            </a:lvl5pPr>
            <a:lvl6pPr indent="-344170" lvl="5" marL="2743200" marR="0" rtl="0" algn="l">
              <a:lnSpc>
                <a:spcPct val="100000"/>
              </a:lnSpc>
              <a:spcBef>
                <a:spcPts val="364"/>
              </a:spcBef>
              <a:spcAft>
                <a:spcPts val="0"/>
              </a:spcAft>
              <a:buClr>
                <a:schemeClr val="hlink"/>
              </a:buClr>
              <a:buSzPts val="1820"/>
              <a:buFont typeface="Noto Sans Symbols"/>
              <a:buChar char="∙"/>
              <a:defRPr b="0" i="0" sz="1820" u="none" cap="none" strike="noStrike">
                <a:solidFill>
                  <a:schemeClr val="dk1"/>
                </a:solidFill>
                <a:latin typeface="Malgun Gothic"/>
                <a:ea typeface="Malgun Gothic"/>
                <a:cs typeface="Malgun Gothic"/>
                <a:sym typeface="Malgun Gothic"/>
              </a:defRPr>
            </a:lvl6pPr>
            <a:lvl7pPr indent="-344170" lvl="6" marL="3200400" marR="0" rtl="0" algn="l">
              <a:lnSpc>
                <a:spcPct val="100000"/>
              </a:lnSpc>
              <a:spcBef>
                <a:spcPts val="364"/>
              </a:spcBef>
              <a:spcAft>
                <a:spcPts val="0"/>
              </a:spcAft>
              <a:buClr>
                <a:schemeClr val="hlink"/>
              </a:buClr>
              <a:buSzPts val="1820"/>
              <a:buFont typeface="Noto Sans Symbols"/>
              <a:buChar char="∙"/>
              <a:defRPr b="0" i="0" sz="1820" u="none" cap="none" strike="noStrike">
                <a:solidFill>
                  <a:schemeClr val="dk1"/>
                </a:solidFill>
                <a:latin typeface="Malgun Gothic"/>
                <a:ea typeface="Malgun Gothic"/>
                <a:cs typeface="Malgun Gothic"/>
                <a:sym typeface="Malgun Gothic"/>
              </a:defRPr>
            </a:lvl7pPr>
            <a:lvl8pPr indent="-344170" lvl="7" marL="3657600" marR="0" rtl="0" algn="l">
              <a:lnSpc>
                <a:spcPct val="100000"/>
              </a:lnSpc>
              <a:spcBef>
                <a:spcPts val="364"/>
              </a:spcBef>
              <a:spcAft>
                <a:spcPts val="0"/>
              </a:spcAft>
              <a:buClr>
                <a:schemeClr val="hlink"/>
              </a:buClr>
              <a:buSzPts val="1820"/>
              <a:buFont typeface="Noto Sans Symbols"/>
              <a:buChar char="∙"/>
              <a:defRPr b="0" i="0" sz="1820" u="none" cap="none" strike="noStrike">
                <a:solidFill>
                  <a:schemeClr val="dk1"/>
                </a:solidFill>
                <a:latin typeface="Malgun Gothic"/>
                <a:ea typeface="Malgun Gothic"/>
                <a:cs typeface="Malgun Gothic"/>
                <a:sym typeface="Malgun Gothic"/>
              </a:defRPr>
            </a:lvl8pPr>
            <a:lvl9pPr indent="-344170" lvl="8" marL="4114800" marR="0" rtl="0" algn="l">
              <a:lnSpc>
                <a:spcPct val="100000"/>
              </a:lnSpc>
              <a:spcBef>
                <a:spcPts val="364"/>
              </a:spcBef>
              <a:spcAft>
                <a:spcPts val="0"/>
              </a:spcAft>
              <a:buClr>
                <a:schemeClr val="hlink"/>
              </a:buClr>
              <a:buSzPts val="1820"/>
              <a:buFont typeface="Noto Sans Symbols"/>
              <a:buChar char="∙"/>
              <a:defRPr b="0" i="0" sz="1820" u="none" cap="none" strike="noStrike">
                <a:solidFill>
                  <a:schemeClr val="dk1"/>
                </a:solidFill>
                <a:latin typeface="Malgun Gothic"/>
                <a:ea typeface="Malgun Gothic"/>
                <a:cs typeface="Malgun Gothic"/>
                <a:sym typeface="Malgun Gothic"/>
              </a:defRPr>
            </a:lvl9pPr>
          </a:lstStyle>
          <a:p/>
        </p:txBody>
      </p:sp>
      <p:sp>
        <p:nvSpPr>
          <p:cNvPr id="12" name="Google Shape;12;p52"/>
          <p:cNvSpPr txBox="1"/>
          <p:nvPr>
            <p:ph idx="12" type="sldNum"/>
          </p:nvPr>
        </p:nvSpPr>
        <p:spPr>
          <a:xfrm>
            <a:off x="9097124" y="8366102"/>
            <a:ext cx="2474846" cy="54453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20"/>
              <a:buFont typeface="Arial"/>
              <a:buNone/>
              <a:defRPr b="0" i="0" sz="182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1"/>
          <p:cNvSpPr txBox="1"/>
          <p:nvPr>
            <p:ph type="ctrTitle"/>
          </p:nvPr>
        </p:nvSpPr>
        <p:spPr>
          <a:xfrm>
            <a:off x="890945" y="2768074"/>
            <a:ext cx="10097374" cy="191001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02. HTML 기본 요소</a:t>
            </a:r>
            <a:br>
              <a:rPr b="1"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0"/>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텍스트 서식</a:t>
            </a:r>
            <a:endParaRPr/>
          </a:p>
        </p:txBody>
      </p:sp>
      <p:graphicFrame>
        <p:nvGraphicFramePr>
          <p:cNvPr id="102" name="Google Shape;102;p10"/>
          <p:cNvGraphicFramePr/>
          <p:nvPr/>
        </p:nvGraphicFramePr>
        <p:xfrm>
          <a:off x="504775" y="1732623"/>
          <a:ext cx="3000000" cy="3000000"/>
        </p:xfrm>
        <a:graphic>
          <a:graphicData uri="http://schemas.openxmlformats.org/drawingml/2006/table">
            <a:tbl>
              <a:tblPr bandRow="1" firstRow="1">
                <a:noFill/>
                <a:tableStyleId>{E2296711-8191-4934-99FA-7314C087E207}</a:tableStyleId>
              </a:tblPr>
              <a:tblGrid>
                <a:gridCol w="3203100"/>
                <a:gridCol w="7755100"/>
              </a:tblGrid>
              <a:tr h="732950">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latin typeface="Arial"/>
                          <a:ea typeface="Arial"/>
                          <a:cs typeface="Arial"/>
                          <a:sym typeface="Arial"/>
                        </a:rPr>
                        <a:t>태그</a:t>
                      </a:r>
                      <a:endParaRPr b="1" sz="2300" u="none" cap="none" strike="noStrike">
                        <a:solidFill>
                          <a:schemeClr val="dk1"/>
                        </a:solidFill>
                        <a:latin typeface="Arial"/>
                        <a:ea typeface="Arial"/>
                        <a:cs typeface="Arial"/>
                        <a:sym typeface="Arial"/>
                      </a:endParaRPr>
                    </a:p>
                  </a:txBody>
                  <a:tcPr marT="59400" marB="59400" marR="118800" marL="118800" anchor="ctr">
                    <a:solidFill>
                      <a:srgbClr val="F2F2F2"/>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latin typeface="Arial"/>
                          <a:ea typeface="Arial"/>
                          <a:cs typeface="Arial"/>
                          <a:sym typeface="Arial"/>
                        </a:rPr>
                        <a:t>설명</a:t>
                      </a:r>
                      <a:endParaRPr b="1" sz="2300" u="none" cap="none" strike="noStrike">
                        <a:solidFill>
                          <a:schemeClr val="dk1"/>
                        </a:solidFill>
                        <a:latin typeface="Arial"/>
                        <a:ea typeface="Arial"/>
                        <a:cs typeface="Arial"/>
                        <a:sym typeface="Arial"/>
                      </a:endParaRPr>
                    </a:p>
                  </a:txBody>
                  <a:tcPr marT="59400" marB="59400" marR="118800" marL="118800" anchor="ctr">
                    <a:solidFill>
                      <a:srgbClr val="F2F2F2"/>
                    </a:solidFill>
                  </a:tcP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&lt;b&gt;…&lt;/b&gt;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볼드체로 만든다.</a:t>
                      </a:r>
                      <a:endParaRPr sz="2300" u="none" cap="none" strike="noStrike">
                        <a:latin typeface="Arial"/>
                        <a:ea typeface="Arial"/>
                        <a:cs typeface="Arial"/>
                        <a:sym typeface="Arial"/>
                      </a:endParaRPr>
                    </a:p>
                  </a:txBody>
                  <a:tcPr marT="59400" marB="59400" marR="118800" marL="118800" anchor="ct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&lt;i&gt;…&lt;/i&gt;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이탤릭체로 만든다.</a:t>
                      </a:r>
                      <a:endParaRPr sz="2300" u="none" cap="none" strike="noStrike">
                        <a:latin typeface="Arial"/>
                        <a:ea typeface="Arial"/>
                        <a:cs typeface="Arial"/>
                        <a:sym typeface="Arial"/>
                      </a:endParaRPr>
                    </a:p>
                  </a:txBody>
                  <a:tcPr marT="59400" marB="59400" marR="118800" marL="118800" anchor="ct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&lt;strong&gt;…&lt;/strong&gt;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텍스트를 강하게 표시한다.</a:t>
                      </a:r>
                      <a:endParaRPr sz="2300" u="none" cap="none" strike="noStrike">
                        <a:latin typeface="Arial"/>
                        <a:ea typeface="Arial"/>
                        <a:cs typeface="Arial"/>
                        <a:sym typeface="Arial"/>
                      </a:endParaRPr>
                    </a:p>
                  </a:txBody>
                  <a:tcPr marT="59400" marB="59400" marR="118800" marL="118800" anchor="ct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&lt;em&gt;…&lt;/em&gt;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텍스트를 강조한다.</a:t>
                      </a:r>
                      <a:endParaRPr sz="2300" u="none" cap="none" strike="noStrike">
                        <a:latin typeface="Arial"/>
                        <a:ea typeface="Arial"/>
                        <a:cs typeface="Arial"/>
                        <a:sym typeface="Arial"/>
                      </a:endParaRPr>
                    </a:p>
                  </a:txBody>
                  <a:tcPr marT="59400" marB="59400" marR="118800" marL="118800" anchor="ct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&lt;code&gt;…&lt;/code&gt;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텍스트가 코드임을 표시한다.</a:t>
                      </a:r>
                      <a:endParaRPr sz="2300" u="none" cap="none" strike="noStrike">
                        <a:latin typeface="Arial"/>
                        <a:ea typeface="Arial"/>
                        <a:cs typeface="Arial"/>
                        <a:sym typeface="Arial"/>
                      </a:endParaRPr>
                    </a:p>
                  </a:txBody>
                  <a:tcPr marT="59400" marB="59400" marR="118800" marL="118800" anchor="ct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&lt;sup&gt;…&lt;/sup&gt;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위첨자(superscript)</a:t>
                      </a:r>
                      <a:endParaRPr sz="2300" u="none" cap="none" strike="noStrike">
                        <a:latin typeface="Arial"/>
                        <a:ea typeface="Arial"/>
                        <a:cs typeface="Arial"/>
                        <a:sym typeface="Arial"/>
                      </a:endParaRPr>
                    </a:p>
                  </a:txBody>
                  <a:tcPr marT="59400" marB="59400" marR="118800" marL="118800" anchor="ctr"/>
                </a:tc>
              </a:tr>
              <a:tr h="73295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&lt;sub&gt;…&lt;/sub&gt;</a:t>
                      </a:r>
                      <a:endParaRPr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아래첨자(subscript)</a:t>
                      </a:r>
                      <a:endParaRPr sz="2300" u="none" cap="none" strike="noStrike">
                        <a:latin typeface="Arial"/>
                        <a:ea typeface="Arial"/>
                        <a:cs typeface="Arial"/>
                        <a:sym typeface="Arial"/>
                      </a:endParaRPr>
                    </a:p>
                  </a:txBody>
                  <a:tcPr marT="59400" marB="59400" marR="118800" marL="118800" anchor="ctr"/>
                </a:tc>
              </a:tr>
            </a:tbl>
          </a:graphicData>
        </a:graphic>
      </p:graphicFrame>
      <p:sp>
        <p:nvSpPr>
          <p:cNvPr id="103" name="Google Shape;103;p10"/>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텍스트 서식</a:t>
            </a:r>
            <a:endParaRPr/>
          </a:p>
        </p:txBody>
      </p:sp>
      <p:sp>
        <p:nvSpPr>
          <p:cNvPr id="109" name="Google Shape;109;p11"/>
          <p:cNvSpPr txBox="1"/>
          <p:nvPr/>
        </p:nvSpPr>
        <p:spPr>
          <a:xfrm>
            <a:off x="416303" y="1769754"/>
            <a:ext cx="11092479" cy="4903747"/>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&lt;p&gt;&lt;b&gt;</a:t>
            </a:r>
            <a:r>
              <a:rPr b="1" i="0" lang="en-US" sz="2339" u="none" cap="none" strike="noStrike">
                <a:solidFill>
                  <a:schemeClr val="dk1"/>
                </a:solidFill>
                <a:latin typeface="Arial"/>
                <a:ea typeface="Arial"/>
                <a:cs typeface="Arial"/>
                <a:sym typeface="Arial"/>
              </a:rPr>
              <a:t>이 텍스트는 bold입니다.</a:t>
            </a:r>
            <a:r>
              <a:rPr b="1" i="0" lang="en-US" sz="2339" u="none" cap="none" strike="noStrike">
                <a:solidFill>
                  <a:srgbClr val="0000FF"/>
                </a:solidFill>
                <a:latin typeface="Arial"/>
                <a:ea typeface="Arial"/>
                <a:cs typeface="Arial"/>
                <a:sym typeface="Arial"/>
              </a:rPr>
              <a:t>&lt;/b&gt;&lt;/p&gt;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&lt;p&gt;&lt;strong&gt;</a:t>
            </a:r>
            <a:r>
              <a:rPr b="1" i="0" lang="en-US" sz="2339" u="none" cap="none" strike="noStrike">
                <a:solidFill>
                  <a:schemeClr val="dk1"/>
                </a:solidFill>
                <a:latin typeface="Arial"/>
                <a:ea typeface="Arial"/>
                <a:cs typeface="Arial"/>
                <a:sym typeface="Arial"/>
              </a:rPr>
              <a:t>이 텍스트는 strong입니다.</a:t>
            </a:r>
            <a:r>
              <a:rPr b="1" i="0" lang="en-US" sz="2339" u="none" cap="none" strike="noStrike">
                <a:solidFill>
                  <a:srgbClr val="0000FF"/>
                </a:solidFill>
                <a:latin typeface="Arial"/>
                <a:ea typeface="Arial"/>
                <a:cs typeface="Arial"/>
                <a:sym typeface="Arial"/>
              </a:rPr>
              <a:t>&lt;/strong&gt;&lt;/p&gt;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&lt;p&gt;&lt;i&gt;</a:t>
            </a:r>
            <a:r>
              <a:rPr b="1" i="0" lang="en-US" sz="2339" u="none" cap="none" strike="noStrike">
                <a:solidFill>
                  <a:schemeClr val="dk1"/>
                </a:solidFill>
                <a:latin typeface="Arial"/>
                <a:ea typeface="Arial"/>
                <a:cs typeface="Arial"/>
                <a:sym typeface="Arial"/>
              </a:rPr>
              <a:t>이 텍스트는 italic입니다.</a:t>
            </a:r>
            <a:r>
              <a:rPr b="1" i="0" lang="en-US" sz="2339" u="none" cap="none" strike="noStrike">
                <a:solidFill>
                  <a:srgbClr val="0000FF"/>
                </a:solidFill>
                <a:latin typeface="Arial"/>
                <a:ea typeface="Arial"/>
                <a:cs typeface="Arial"/>
                <a:sym typeface="Arial"/>
              </a:rPr>
              <a:t>&lt;/i&gt;&lt;/p&gt;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&lt;p&gt;&lt;em&gt;</a:t>
            </a:r>
            <a:r>
              <a:rPr b="1" i="0" lang="en-US" sz="2339" u="none" cap="none" strike="noStrike">
                <a:solidFill>
                  <a:schemeClr val="dk1"/>
                </a:solidFill>
                <a:latin typeface="Arial"/>
                <a:ea typeface="Arial"/>
                <a:cs typeface="Arial"/>
                <a:sym typeface="Arial"/>
              </a:rPr>
              <a:t>이 텍스트는 emphasized입니다.</a:t>
            </a:r>
            <a:r>
              <a:rPr b="1" i="0" lang="en-US" sz="2339" u="none" cap="none" strike="noStrike">
                <a:solidFill>
                  <a:srgbClr val="0000FF"/>
                </a:solidFill>
                <a:latin typeface="Arial"/>
                <a:ea typeface="Arial"/>
                <a:cs typeface="Arial"/>
                <a:sym typeface="Arial"/>
              </a:rPr>
              <a:t>&lt;/em&gt;&lt;/p&gt;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&lt;p&gt;&lt;code&gt;</a:t>
            </a:r>
            <a:r>
              <a:rPr b="1" i="0" lang="en-US" sz="2339" u="none" cap="none" strike="noStrike">
                <a:solidFill>
                  <a:schemeClr val="dk1"/>
                </a:solidFill>
                <a:latin typeface="Arial"/>
                <a:ea typeface="Arial"/>
                <a:cs typeface="Arial"/>
                <a:sym typeface="Arial"/>
              </a:rPr>
              <a:t>이 텍스트는 code입니다.</a:t>
            </a:r>
            <a:r>
              <a:rPr b="1" i="0" lang="en-US" sz="2339" u="none" cap="none" strike="noStrike">
                <a:solidFill>
                  <a:srgbClr val="0000FF"/>
                </a:solidFill>
                <a:latin typeface="Arial"/>
                <a:ea typeface="Arial"/>
                <a:cs typeface="Arial"/>
                <a:sym typeface="Arial"/>
              </a:rPr>
              <a:t>&lt;/code&gt;&lt;/p&gt;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&lt;p&gt;&lt;sub&gt;</a:t>
            </a:r>
            <a:r>
              <a:rPr b="1" i="0" lang="en-US" sz="2339" u="none" cap="none" strike="noStrike">
                <a:solidFill>
                  <a:schemeClr val="dk1"/>
                </a:solidFill>
                <a:latin typeface="Arial"/>
                <a:ea typeface="Arial"/>
                <a:cs typeface="Arial"/>
                <a:sym typeface="Arial"/>
              </a:rPr>
              <a:t> subscript</a:t>
            </a:r>
            <a:r>
              <a:rPr b="1" i="0" lang="en-US" sz="2339" u="none" cap="none" strike="noStrike">
                <a:solidFill>
                  <a:srgbClr val="0000FF"/>
                </a:solidFill>
                <a:latin typeface="Arial"/>
                <a:ea typeface="Arial"/>
                <a:cs typeface="Arial"/>
                <a:sym typeface="Arial"/>
              </a:rPr>
              <a:t>&lt;/sub&gt;</a:t>
            </a:r>
            <a:r>
              <a:rPr b="1" i="0" lang="en-US" sz="2339" u="none" cap="none" strike="noStrike">
                <a:solidFill>
                  <a:schemeClr val="dk1"/>
                </a:solidFill>
                <a:latin typeface="Arial"/>
                <a:ea typeface="Arial"/>
                <a:cs typeface="Arial"/>
                <a:sym typeface="Arial"/>
              </a:rPr>
              <a:t>이고 </a:t>
            </a:r>
            <a:r>
              <a:rPr b="1" i="0" lang="en-US" sz="2339" u="none" cap="none" strike="noStrike">
                <a:solidFill>
                  <a:srgbClr val="0000FF"/>
                </a:solidFill>
                <a:latin typeface="Arial"/>
                <a:ea typeface="Arial"/>
                <a:cs typeface="Arial"/>
                <a:sym typeface="Arial"/>
              </a:rPr>
              <a:t>&lt;sup&gt;</a:t>
            </a:r>
            <a:r>
              <a:rPr b="1" i="0" lang="en-US" sz="2339" u="none" cap="none" strike="noStrike">
                <a:solidFill>
                  <a:schemeClr val="dk1"/>
                </a:solidFill>
                <a:latin typeface="Arial"/>
                <a:ea typeface="Arial"/>
                <a:cs typeface="Arial"/>
                <a:sym typeface="Arial"/>
              </a:rPr>
              <a:t>superscript</a:t>
            </a:r>
            <a:r>
              <a:rPr b="1" i="0" lang="en-US" sz="2339" u="none" cap="none" strike="noStrike">
                <a:solidFill>
                  <a:srgbClr val="0000FF"/>
                </a:solidFill>
                <a:latin typeface="Arial"/>
                <a:ea typeface="Arial"/>
                <a:cs typeface="Arial"/>
                <a:sym typeface="Arial"/>
              </a:rPr>
              <a:t>&lt;/sup&gt;</a:t>
            </a:r>
            <a:r>
              <a:rPr b="1" i="0" lang="en-US" sz="2339" u="none" cap="none" strike="noStrike">
                <a:solidFill>
                  <a:schemeClr val="dk1"/>
                </a:solidFill>
                <a:latin typeface="Arial"/>
                <a:ea typeface="Arial"/>
                <a:cs typeface="Arial"/>
                <a:sym typeface="Arial"/>
              </a:rPr>
              <a:t>입니다.</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110" name="Google Shape;110;p11"/>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2"/>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참고</a:t>
            </a:r>
            <a:endParaRPr/>
          </a:p>
        </p:txBody>
      </p:sp>
      <p:sp>
        <p:nvSpPr>
          <p:cNvPr id="116" name="Google Shape;116;p12"/>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HTML5 스펙에 따르면 &lt;b&gt;와 &lt;i&gt; 태그는 다른 모든 태그가 적절하지 않는 경우에만 사용되어야 함</a:t>
            </a:r>
            <a:endParaRPr/>
          </a:p>
          <a:p>
            <a:pPr indent="-445549" lvl="0" marL="445549" rtl="0" algn="l">
              <a:lnSpc>
                <a:spcPct val="100000"/>
              </a:lnSpc>
              <a:spcBef>
                <a:spcPts val="620"/>
              </a:spcBef>
              <a:spcAft>
                <a:spcPts val="0"/>
              </a:spcAft>
              <a:buSzPts val="3100"/>
              <a:buChar char="∙"/>
            </a:pPr>
            <a:r>
              <a:rPr lang="en-US"/>
              <a:t>강조해야 하는 텍스트는 &lt;em&gt;을 사용하는 편이 좋음</a:t>
            </a:r>
            <a:endParaRPr/>
          </a:p>
          <a:p>
            <a:pPr indent="-445549" lvl="0" marL="445549" rtl="0" algn="l">
              <a:lnSpc>
                <a:spcPct val="100000"/>
              </a:lnSpc>
              <a:spcBef>
                <a:spcPts val="620"/>
              </a:spcBef>
              <a:spcAft>
                <a:spcPts val="0"/>
              </a:spcAft>
              <a:buSzPts val="3100"/>
              <a:buChar char="∙"/>
            </a:pPr>
            <a:r>
              <a:rPr lang="en-US"/>
              <a:t>중요한 텍스트는 &lt;strong&gt; 태그를 사용</a:t>
            </a:r>
            <a:endParaRPr/>
          </a:p>
          <a:p>
            <a:pPr indent="-445549" lvl="0" marL="445549" rtl="0" algn="l">
              <a:lnSpc>
                <a:spcPct val="100000"/>
              </a:lnSpc>
              <a:spcBef>
                <a:spcPts val="620"/>
              </a:spcBef>
              <a:spcAft>
                <a:spcPts val="0"/>
              </a:spcAft>
              <a:buSzPts val="3100"/>
              <a:buChar char="∙"/>
            </a:pPr>
            <a:r>
              <a:rPr lang="en-US"/>
              <a:t>하이라이트된 텍스트는 &lt;mark&gt; 태그를 사용</a:t>
            </a:r>
            <a:endParaRPr/>
          </a:p>
          <a:p>
            <a:pPr indent="-445549" lvl="0" marL="445549" rtl="0" algn="l">
              <a:lnSpc>
                <a:spcPct val="100000"/>
              </a:lnSpc>
              <a:spcBef>
                <a:spcPts val="620"/>
              </a:spcBef>
              <a:spcAft>
                <a:spcPts val="0"/>
              </a:spcAft>
              <a:buSzPts val="3100"/>
              <a:buChar char="∙"/>
            </a:pPr>
            <a:r>
              <a:rPr lang="en-US"/>
              <a:t>모든 텍스트 스타일은 CSS를 이용하는 것이 원칙</a:t>
            </a:r>
            <a:endParaRPr/>
          </a:p>
          <a:p>
            <a:pPr indent="-445549" lvl="0" marL="445549" rtl="0" algn="l">
              <a:lnSpc>
                <a:spcPct val="100000"/>
              </a:lnSpc>
              <a:spcBef>
                <a:spcPts val="620"/>
              </a:spcBef>
              <a:spcAft>
                <a:spcPts val="0"/>
              </a:spcAft>
              <a:buSzPts val="3100"/>
              <a:buChar char="∙"/>
            </a:pPr>
            <a:r>
              <a:rPr lang="en-US"/>
              <a:t>볼드 텍스트를 만들려면 CSS의 font-weight 속성을 사용</a:t>
            </a:r>
            <a:endParaRPr/>
          </a:p>
          <a:p>
            <a:pPr indent="-445549" lvl="0" marL="445549" rtl="0" algn="l">
              <a:lnSpc>
                <a:spcPct val="100000"/>
              </a:lnSpc>
              <a:spcBef>
                <a:spcPts val="620"/>
              </a:spcBef>
              <a:spcAft>
                <a:spcPts val="0"/>
              </a:spcAft>
              <a:buSzPts val="3100"/>
              <a:buChar char="∙"/>
            </a:pPr>
            <a:r>
              <a:rPr lang="en-US"/>
              <a:t>&lt;style&gt;</a:t>
            </a:r>
            <a:endParaRPr/>
          </a:p>
          <a:p>
            <a:pPr indent="-445549" lvl="0" marL="445549" rtl="0" algn="l">
              <a:lnSpc>
                <a:spcPct val="100000"/>
              </a:lnSpc>
              <a:spcBef>
                <a:spcPts val="620"/>
              </a:spcBef>
              <a:spcAft>
                <a:spcPts val="0"/>
              </a:spcAft>
              <a:buSzPts val="3100"/>
              <a:buChar char="∙"/>
            </a:pPr>
            <a:r>
              <a:rPr lang="en-US"/>
              <a:t>  span{ font-weight : bold;  }</a:t>
            </a:r>
            <a:endParaRPr/>
          </a:p>
          <a:p>
            <a:pPr indent="-445549" lvl="0" marL="445549" rtl="0" algn="l">
              <a:lnSpc>
                <a:spcPct val="100000"/>
              </a:lnSpc>
              <a:spcBef>
                <a:spcPts val="620"/>
              </a:spcBef>
              <a:spcAft>
                <a:spcPts val="0"/>
              </a:spcAft>
              <a:buSzPts val="3100"/>
              <a:buChar char="∙"/>
            </a:pPr>
            <a:r>
              <a:rPr lang="en-US"/>
              <a:t>&lt;/style&gt;</a:t>
            </a:r>
            <a:endParaRPr/>
          </a:p>
        </p:txBody>
      </p:sp>
      <p:sp>
        <p:nvSpPr>
          <p:cNvPr id="117" name="Google Shape;117;p12"/>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&lt;hr&gt;</a:t>
            </a:r>
            <a:endParaRPr/>
          </a:p>
        </p:txBody>
      </p:sp>
      <p:sp>
        <p:nvSpPr>
          <p:cNvPr id="123" name="Google Shape;123;p13"/>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&lt;hr&gt; 태그를 사용하면 수평선을 그릴 수 있다. </a:t>
            </a:r>
            <a:endParaRPr/>
          </a:p>
        </p:txBody>
      </p:sp>
      <p:sp>
        <p:nvSpPr>
          <p:cNvPr id="124" name="Google Shape;124;p13"/>
          <p:cNvSpPr txBox="1"/>
          <p:nvPr/>
        </p:nvSpPr>
        <p:spPr>
          <a:xfrm>
            <a:off x="542698" y="2417861"/>
            <a:ext cx="10865157" cy="3611036"/>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이것이 수평선입니다.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a:t>
            </a:r>
            <a:r>
              <a:rPr b="1" i="0" lang="en-US" sz="2339" u="none" cap="none" strike="noStrike">
                <a:solidFill>
                  <a:srgbClr val="0000FF"/>
                </a:solidFill>
                <a:latin typeface="Arial"/>
                <a:ea typeface="Arial"/>
                <a:cs typeface="Arial"/>
                <a:sym typeface="Arial"/>
              </a:rPr>
              <a:t>&lt;hr&gt;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수평선이었습니다.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125" name="Google Shape;125;p13"/>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특수문자</a:t>
            </a:r>
            <a:endParaRPr/>
          </a:p>
        </p:txBody>
      </p:sp>
      <p:sp>
        <p:nvSpPr>
          <p:cNvPr id="131" name="Google Shape;131;p14"/>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‘&lt;’와 ‘&gt;’ 같은 문자를 화면에 표시하기 위하여 필요하다.</a:t>
            </a:r>
            <a:endParaRPr/>
          </a:p>
          <a:p>
            <a:pPr indent="-445549" lvl="0" marL="445549" rtl="0" algn="l">
              <a:lnSpc>
                <a:spcPct val="100000"/>
              </a:lnSpc>
              <a:spcBef>
                <a:spcPts val="620"/>
              </a:spcBef>
              <a:spcAft>
                <a:spcPts val="0"/>
              </a:spcAft>
              <a:buSzPts val="3100"/>
              <a:buChar char="∙"/>
            </a:pPr>
            <a:r>
              <a:rPr lang="en-US"/>
              <a:t> HTML은 여러 개의 공백이 이웃해 있더라도 하나의 공백으로 간주한다. 따라서 불가피하게 여러 개의 공백을 나타내고자 할 때는 &amp;nbsp;를 여러 개 사용해야 한다.</a:t>
            </a:r>
            <a:endParaRPr/>
          </a:p>
        </p:txBody>
      </p:sp>
      <p:graphicFrame>
        <p:nvGraphicFramePr>
          <p:cNvPr id="132" name="Google Shape;132;p14"/>
          <p:cNvGraphicFramePr/>
          <p:nvPr/>
        </p:nvGraphicFramePr>
        <p:xfrm>
          <a:off x="669084" y="3895361"/>
          <a:ext cx="3000000" cy="3000000"/>
        </p:xfrm>
        <a:graphic>
          <a:graphicData uri="http://schemas.openxmlformats.org/drawingml/2006/table">
            <a:tbl>
              <a:tblPr bandRow="1" firstRow="1">
                <a:noFill/>
                <a:tableStyleId>{E2296711-8191-4934-99FA-7314C087E207}</a:tableStyleId>
              </a:tblPr>
              <a:tblGrid>
                <a:gridCol w="3416675"/>
                <a:gridCol w="7048575"/>
              </a:tblGrid>
              <a:tr h="656825">
                <a:tc>
                  <a:txBody>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latin typeface="Arial"/>
                          <a:ea typeface="Arial"/>
                          <a:cs typeface="Arial"/>
                          <a:sym typeface="Arial"/>
                        </a:rPr>
                        <a:t>특수 문자</a:t>
                      </a:r>
                      <a:endParaRPr b="1" i="0" sz="2300" u="none" cap="none" strike="noStrike">
                        <a:solidFill>
                          <a:schemeClr val="dk1"/>
                        </a:solidFill>
                        <a:latin typeface="Arial"/>
                        <a:ea typeface="Arial"/>
                        <a:cs typeface="Arial"/>
                        <a:sym typeface="Arial"/>
                      </a:endParaRPr>
                    </a:p>
                  </a:txBody>
                  <a:tcPr marT="59400" marB="59400" marR="118800" marL="118800" anchor="ctr">
                    <a:solidFill>
                      <a:srgbClr val="F2F2F2"/>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latin typeface="Arial"/>
                          <a:ea typeface="Arial"/>
                          <a:cs typeface="Arial"/>
                          <a:sym typeface="Arial"/>
                        </a:rPr>
                        <a:t>설명</a:t>
                      </a:r>
                      <a:endParaRPr b="1" i="0" sz="2300" u="none" cap="none" strike="noStrike">
                        <a:solidFill>
                          <a:schemeClr val="dk1"/>
                        </a:solidFill>
                        <a:latin typeface="Arial"/>
                        <a:ea typeface="Arial"/>
                        <a:cs typeface="Arial"/>
                        <a:sym typeface="Arial"/>
                      </a:endParaRPr>
                    </a:p>
                  </a:txBody>
                  <a:tcPr marT="59400" marB="59400" marR="118800" marL="118800" anchor="ctr">
                    <a:solidFill>
                      <a:srgbClr val="F2F2F2"/>
                    </a:solidFill>
                  </a:tcPr>
                </a:tc>
              </a:tr>
              <a:tr h="6568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&amp;nbsp;</a:t>
                      </a:r>
                      <a:endParaRPr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non-breaking space의 약자로 공백 문자 한 개</a:t>
                      </a:r>
                      <a:endParaRPr sz="2300" u="none" cap="none" strike="noStrike">
                        <a:solidFill>
                          <a:schemeClr val="dk1"/>
                        </a:solidFill>
                        <a:latin typeface="Arial"/>
                        <a:ea typeface="Arial"/>
                        <a:cs typeface="Arial"/>
                        <a:sym typeface="Arial"/>
                      </a:endParaRPr>
                    </a:p>
                  </a:txBody>
                  <a:tcPr marT="59400" marB="59400" marR="118800" marL="118800" anchor="ctr"/>
                </a:tc>
              </a:tr>
              <a:tr h="6568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&amp;lt;</a:t>
                      </a:r>
                      <a:endParaRPr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&lt;</a:t>
                      </a:r>
                      <a:endParaRPr sz="2300" u="none" cap="none" strike="noStrike">
                        <a:solidFill>
                          <a:schemeClr val="dk1"/>
                        </a:solidFill>
                        <a:latin typeface="Arial"/>
                        <a:ea typeface="Arial"/>
                        <a:cs typeface="Arial"/>
                        <a:sym typeface="Arial"/>
                      </a:endParaRPr>
                    </a:p>
                  </a:txBody>
                  <a:tcPr marT="59400" marB="59400" marR="118800" marL="118800" anchor="ctr"/>
                </a:tc>
              </a:tr>
              <a:tr h="6568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&amp;gt;</a:t>
                      </a:r>
                      <a:endParaRPr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&gt;</a:t>
                      </a:r>
                      <a:endParaRPr sz="2300" u="none" cap="none" strike="noStrike">
                        <a:solidFill>
                          <a:schemeClr val="dk1"/>
                        </a:solidFill>
                        <a:latin typeface="Arial"/>
                        <a:ea typeface="Arial"/>
                        <a:cs typeface="Arial"/>
                        <a:sym typeface="Arial"/>
                      </a:endParaRPr>
                    </a:p>
                  </a:txBody>
                  <a:tcPr marT="59400" marB="59400" marR="118800" marL="118800" anchor="ctr"/>
                </a:tc>
              </a:tr>
              <a:tr h="6568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&amp;quot;</a:t>
                      </a:r>
                      <a:endParaRPr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t>
                      </a:r>
                      <a:endParaRPr sz="2300" u="none" cap="none" strike="noStrike">
                        <a:solidFill>
                          <a:schemeClr val="dk1"/>
                        </a:solidFill>
                        <a:latin typeface="Arial"/>
                        <a:ea typeface="Arial"/>
                        <a:cs typeface="Arial"/>
                        <a:sym typeface="Arial"/>
                      </a:endParaRPr>
                    </a:p>
                  </a:txBody>
                  <a:tcPr marT="59400" marB="59400" marR="118800" marL="118800" anchor="ctr"/>
                </a:tc>
              </a:tr>
              <a:tr h="65682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&amp;amp;</a:t>
                      </a:r>
                      <a:endParaRPr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Arial"/>
                          <a:ea typeface="Arial"/>
                          <a:cs typeface="Arial"/>
                          <a:sym typeface="Arial"/>
                        </a:rPr>
                        <a:t>&amp;</a:t>
                      </a:r>
                      <a:endParaRPr sz="2300" u="none" cap="none" strike="noStrike">
                        <a:solidFill>
                          <a:schemeClr val="dk1"/>
                        </a:solidFill>
                        <a:latin typeface="Arial"/>
                        <a:ea typeface="Arial"/>
                        <a:cs typeface="Arial"/>
                        <a:sym typeface="Arial"/>
                      </a:endParaRPr>
                    </a:p>
                  </a:txBody>
                  <a:tcPr marT="59400" marB="59400" marR="118800" marL="118800" anchor="ctr"/>
                </a:tc>
              </a:tr>
            </a:tbl>
          </a:graphicData>
        </a:graphic>
      </p:graphicFrame>
      <p:sp>
        <p:nvSpPr>
          <p:cNvPr id="133" name="Google Shape;133;p14"/>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커피 전문점 웹 페이지</a:t>
            </a:r>
            <a:endParaRPr/>
          </a:p>
        </p:txBody>
      </p:sp>
      <p:pic>
        <p:nvPicPr>
          <p:cNvPr id="139" name="Google Shape;139;p15"/>
          <p:cNvPicPr preferRelativeResize="0"/>
          <p:nvPr/>
        </p:nvPicPr>
        <p:blipFill rotWithShape="1">
          <a:blip r:embed="rId3">
            <a:alphaModFix/>
          </a:blip>
          <a:srcRect b="0" l="0" r="0" t="0"/>
          <a:stretch/>
        </p:blipFill>
        <p:spPr>
          <a:xfrm>
            <a:off x="409106" y="1551112"/>
            <a:ext cx="10920219" cy="6517966"/>
          </a:xfrm>
          <a:prstGeom prst="rect">
            <a:avLst/>
          </a:prstGeom>
          <a:noFill/>
          <a:ln>
            <a:noFill/>
          </a:ln>
        </p:spPr>
      </p:pic>
      <p:sp>
        <p:nvSpPr>
          <p:cNvPr id="140" name="Google Shape;140;p15"/>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HTML 소스 </a:t>
            </a:r>
            <a:endParaRPr/>
          </a:p>
        </p:txBody>
      </p:sp>
      <p:sp>
        <p:nvSpPr>
          <p:cNvPr id="146" name="Google Shape;146;p16"/>
          <p:cNvSpPr txBox="1"/>
          <p:nvPr/>
        </p:nvSpPr>
        <p:spPr>
          <a:xfrm>
            <a:off x="477741" y="1551111"/>
            <a:ext cx="11031038" cy="6575896"/>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&lt;title&gt;</a:t>
            </a:r>
            <a:r>
              <a:rPr b="1" i="0" lang="en-US" sz="2339" u="none" cap="none" strike="noStrike">
                <a:solidFill>
                  <a:schemeClr val="dk1"/>
                </a:solidFill>
                <a:latin typeface="Arial"/>
                <a:ea typeface="Arial"/>
                <a:cs typeface="Arial"/>
                <a:sym typeface="Arial"/>
              </a:rPr>
              <a:t>Web Coffee</a:t>
            </a:r>
            <a:r>
              <a:rPr b="1" i="0" lang="en-US" sz="2339" u="none" cap="none" strike="noStrike">
                <a:solidFill>
                  <a:srgbClr val="0000FF"/>
                </a:solidFill>
                <a:latin typeface="Arial"/>
                <a:ea typeface="Arial"/>
                <a:cs typeface="Arial"/>
                <a:sym typeface="Arial"/>
              </a:rPr>
              <a:t>&lt;/title&gt;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&lt;h1&gt;</a:t>
            </a:r>
            <a:r>
              <a:rPr b="1" i="0" lang="en-US" sz="2339" u="none" cap="none" strike="noStrike">
                <a:solidFill>
                  <a:schemeClr val="dk1"/>
                </a:solidFill>
                <a:latin typeface="Arial"/>
                <a:ea typeface="Arial"/>
                <a:cs typeface="Arial"/>
                <a:sym typeface="Arial"/>
              </a:rPr>
              <a:t>Web 커피 메뉴</a:t>
            </a:r>
            <a:r>
              <a:rPr b="1" i="0" lang="en-US" sz="2339" u="none" cap="none" strike="noStrike">
                <a:solidFill>
                  <a:srgbClr val="0000FF"/>
                </a:solidFill>
                <a:latin typeface="Arial"/>
                <a:ea typeface="Arial"/>
                <a:cs typeface="Arial"/>
                <a:sym typeface="Arial"/>
              </a:rPr>
              <a:t>&lt;/h1&gt;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&lt;h2&gt;</a:t>
            </a:r>
            <a:r>
              <a:rPr b="1" i="0" lang="en-US" sz="2339" u="none" cap="none" strike="noStrike">
                <a:solidFill>
                  <a:schemeClr val="dk1"/>
                </a:solidFill>
                <a:latin typeface="Arial"/>
                <a:ea typeface="Arial"/>
                <a:cs typeface="Arial"/>
                <a:sym typeface="Arial"/>
              </a:rPr>
              <a:t>아메리카노 5000원</a:t>
            </a:r>
            <a:r>
              <a:rPr b="1" i="0" lang="en-US" sz="2339" u="none" cap="none" strike="noStrike">
                <a:solidFill>
                  <a:srgbClr val="0000FF"/>
                </a:solidFill>
                <a:latin typeface="Arial"/>
                <a:ea typeface="Arial"/>
                <a:cs typeface="Arial"/>
                <a:sym typeface="Arial"/>
              </a:rPr>
              <a:t>&lt;/h2&gt;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에스프레소에 물을 추가한 것입니다.</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&lt;h2&gt;</a:t>
            </a:r>
            <a:r>
              <a:rPr b="1" i="0" lang="en-US" sz="2339" u="none" cap="none" strike="noStrike">
                <a:solidFill>
                  <a:schemeClr val="dk1"/>
                </a:solidFill>
                <a:latin typeface="Arial"/>
                <a:ea typeface="Arial"/>
                <a:cs typeface="Arial"/>
                <a:sym typeface="Arial"/>
              </a:rPr>
              <a:t>카페오레 6000원</a:t>
            </a:r>
            <a:r>
              <a:rPr b="1" i="0" lang="en-US" sz="2339" u="none" cap="none" strike="noStrike">
                <a:solidFill>
                  <a:srgbClr val="0000FF"/>
                </a:solidFill>
                <a:latin typeface="Arial"/>
                <a:ea typeface="Arial"/>
                <a:cs typeface="Arial"/>
                <a:sym typeface="Arial"/>
              </a:rPr>
              <a:t>&lt;/h2&gt;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에스프레소에 우유를 넣은 커피입니다.</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&lt;h2&gt;</a:t>
            </a:r>
            <a:r>
              <a:rPr b="1" i="0" lang="en-US" sz="2339" u="none" cap="none" strike="noStrike">
                <a:solidFill>
                  <a:schemeClr val="dk1"/>
                </a:solidFill>
                <a:latin typeface="Arial"/>
                <a:ea typeface="Arial"/>
                <a:cs typeface="Arial"/>
                <a:sym typeface="Arial"/>
              </a:rPr>
              <a:t>카푸치노 6000원</a:t>
            </a:r>
            <a:r>
              <a:rPr b="1" i="0" lang="en-US" sz="2339" u="none" cap="none" strike="noStrike">
                <a:solidFill>
                  <a:srgbClr val="0000FF"/>
                </a:solidFill>
                <a:latin typeface="Arial"/>
                <a:ea typeface="Arial"/>
                <a:cs typeface="Arial"/>
                <a:sym typeface="Arial"/>
              </a:rPr>
              <a:t>&lt;/h2&gt;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커피 위에 우유거품을 얹은 커피입니다.</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147" name="Google Shape;147;p16"/>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리스트</a:t>
            </a:r>
            <a:endParaRPr/>
          </a:p>
        </p:txBody>
      </p:sp>
      <p:sp>
        <p:nvSpPr>
          <p:cNvPr id="153" name="Google Shape;153;p17"/>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리스트: 항목들을 나열하는데 사용</a:t>
            </a:r>
            <a:endParaRPr/>
          </a:p>
          <a:p>
            <a:pPr indent="-371292" lvl="1" marL="965359" rtl="0" algn="l">
              <a:lnSpc>
                <a:spcPct val="100000"/>
              </a:lnSpc>
              <a:spcBef>
                <a:spcPts val="500"/>
              </a:spcBef>
              <a:spcAft>
                <a:spcPts val="0"/>
              </a:spcAft>
              <a:buSzPts val="2500"/>
              <a:buChar char="∙"/>
            </a:pPr>
            <a:r>
              <a:rPr lang="en-US"/>
              <a:t>번호없는 리스트(unordered list) : &lt;ul&gt;</a:t>
            </a:r>
            <a:endParaRPr/>
          </a:p>
          <a:p>
            <a:pPr indent="-371292" lvl="1" marL="965359" rtl="0" algn="l">
              <a:lnSpc>
                <a:spcPct val="100000"/>
              </a:lnSpc>
              <a:spcBef>
                <a:spcPts val="500"/>
              </a:spcBef>
              <a:spcAft>
                <a:spcPts val="0"/>
              </a:spcAft>
              <a:buSzPts val="2500"/>
              <a:buChar char="∙"/>
            </a:pPr>
            <a:r>
              <a:rPr lang="en-US"/>
              <a:t>번호있는 리스트(ordered list) : &lt;ol&gt;</a:t>
            </a:r>
            <a:endParaRPr/>
          </a:p>
          <a:p>
            <a:pPr indent="-371292" lvl="1" marL="965359" rtl="0" algn="l">
              <a:lnSpc>
                <a:spcPct val="100000"/>
              </a:lnSpc>
              <a:spcBef>
                <a:spcPts val="500"/>
              </a:spcBef>
              <a:spcAft>
                <a:spcPts val="0"/>
              </a:spcAft>
              <a:buSzPts val="2500"/>
              <a:buChar char="∙"/>
            </a:pPr>
            <a:r>
              <a:rPr lang="en-US"/>
              <a:t>정의 리스트(definition list) : &lt;dl&gt;</a:t>
            </a:r>
            <a:endParaRPr/>
          </a:p>
          <a:p>
            <a:pPr indent="-371292" lvl="1" marL="965359" rtl="0" algn="l">
              <a:lnSpc>
                <a:spcPct val="100000"/>
              </a:lnSpc>
              <a:spcBef>
                <a:spcPts val="500"/>
              </a:spcBef>
              <a:spcAft>
                <a:spcPts val="0"/>
              </a:spcAft>
              <a:buSzPts val="2500"/>
              <a:buChar char="∙"/>
            </a:pPr>
            <a:r>
              <a:rPr lang="en-US"/>
              <a:t>리스트 항목 안에도 텍스트, 이미지, 링크, 다른 리스트를 넣을 수 있다.</a:t>
            </a:r>
            <a:endParaRPr/>
          </a:p>
          <a:p>
            <a:pPr indent="-206255" lvl="1" marL="965359" rtl="0" algn="l">
              <a:lnSpc>
                <a:spcPct val="100000"/>
              </a:lnSpc>
              <a:spcBef>
                <a:spcPts val="520"/>
              </a:spcBef>
              <a:spcAft>
                <a:spcPts val="0"/>
              </a:spcAft>
              <a:buSzPts val="2599"/>
              <a:buNone/>
            </a:pPr>
            <a:r>
              <a:t/>
            </a:r>
            <a:endParaRPr/>
          </a:p>
          <a:p>
            <a:pPr indent="-247493" lvl="0" marL="445549" rtl="0" algn="l">
              <a:lnSpc>
                <a:spcPct val="100000"/>
              </a:lnSpc>
              <a:spcBef>
                <a:spcPts val="624"/>
              </a:spcBef>
              <a:spcAft>
                <a:spcPts val="0"/>
              </a:spcAft>
              <a:buSzPts val="3119"/>
              <a:buNone/>
            </a:pPr>
            <a:r>
              <a:t/>
            </a:r>
            <a:endParaRPr/>
          </a:p>
        </p:txBody>
      </p:sp>
      <p:sp>
        <p:nvSpPr>
          <p:cNvPr id="154" name="Google Shape;154;p17"/>
          <p:cNvSpPr txBox="1"/>
          <p:nvPr/>
        </p:nvSpPr>
        <p:spPr>
          <a:xfrm>
            <a:off x="4116866" y="4882768"/>
            <a:ext cx="6542102" cy="2183608"/>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&lt;ul&gt;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&lt;li&gt;</a:t>
            </a:r>
            <a:r>
              <a:rPr b="1" i="0" lang="en-US" sz="2339" u="none" cap="none" strike="noStrike">
                <a:solidFill>
                  <a:schemeClr val="dk1"/>
                </a:solidFill>
                <a:latin typeface="Arial"/>
                <a:ea typeface="Arial"/>
                <a:cs typeface="Arial"/>
                <a:sym typeface="Arial"/>
              </a:rPr>
              <a:t>……</a:t>
            </a:r>
            <a:r>
              <a:rPr b="1" i="0" lang="en-US" sz="2339" u="none" cap="none" strike="noStrike">
                <a:solidFill>
                  <a:srgbClr val="0000FF"/>
                </a:solidFill>
                <a:latin typeface="Arial"/>
                <a:ea typeface="Arial"/>
                <a:cs typeface="Arial"/>
                <a:sym typeface="Arial"/>
              </a:rPr>
              <a:t>&lt;/li&gt;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&lt;li&gt;</a:t>
            </a:r>
            <a:r>
              <a:rPr b="1" i="0" lang="en-US" sz="2339" u="none" cap="none" strike="noStrike">
                <a:solidFill>
                  <a:schemeClr val="dk1"/>
                </a:solidFill>
                <a:latin typeface="Arial"/>
                <a:ea typeface="Arial"/>
                <a:cs typeface="Arial"/>
                <a:sym typeface="Arial"/>
              </a:rPr>
              <a:t>……</a:t>
            </a:r>
            <a:r>
              <a:rPr b="1" i="0" lang="en-US" sz="2339" u="none" cap="none" strike="noStrike">
                <a:solidFill>
                  <a:srgbClr val="0000FF"/>
                </a:solidFill>
                <a:latin typeface="Arial"/>
                <a:ea typeface="Arial"/>
                <a:cs typeface="Arial"/>
                <a:sym typeface="Arial"/>
              </a:rPr>
              <a:t>&lt;/li&gt;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&lt;li&gt;</a:t>
            </a:r>
            <a:r>
              <a:rPr b="1" i="0" lang="en-US" sz="2339" u="none" cap="none" strike="noStrike">
                <a:solidFill>
                  <a:schemeClr val="dk1"/>
                </a:solidFill>
                <a:latin typeface="Arial"/>
                <a:ea typeface="Arial"/>
                <a:cs typeface="Arial"/>
                <a:sym typeface="Arial"/>
              </a:rPr>
              <a:t>……</a:t>
            </a:r>
            <a:r>
              <a:rPr b="1" i="0" lang="en-US" sz="2339" u="none" cap="none" strike="noStrike">
                <a:solidFill>
                  <a:srgbClr val="0000FF"/>
                </a:solidFill>
                <a:latin typeface="Arial"/>
                <a:ea typeface="Arial"/>
                <a:cs typeface="Arial"/>
                <a:sym typeface="Arial"/>
              </a:rPr>
              <a:t>&lt;/li&gt;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&lt;/ul&gt; </a:t>
            </a:r>
            <a:endParaRPr b="1" i="0" sz="2339" u="none" cap="none" strike="noStrike">
              <a:solidFill>
                <a:srgbClr val="0000FF"/>
              </a:solidFill>
              <a:latin typeface="Arial"/>
              <a:ea typeface="Arial"/>
              <a:cs typeface="Arial"/>
              <a:sym typeface="Arial"/>
            </a:endParaRPr>
          </a:p>
        </p:txBody>
      </p:sp>
      <p:sp>
        <p:nvSpPr>
          <p:cNvPr id="155" name="Google Shape;155;p17"/>
          <p:cNvSpPr txBox="1"/>
          <p:nvPr/>
        </p:nvSpPr>
        <p:spPr>
          <a:xfrm>
            <a:off x="956275" y="4882768"/>
            <a:ext cx="222801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리스트의 시작</a:t>
            </a:r>
            <a:endParaRPr b="1" i="0" sz="1800" u="none" cap="none" strike="noStrike">
              <a:solidFill>
                <a:schemeClr val="dk1"/>
              </a:solidFill>
              <a:latin typeface="Arial"/>
              <a:ea typeface="Arial"/>
              <a:cs typeface="Arial"/>
              <a:sym typeface="Arial"/>
            </a:endParaRPr>
          </a:p>
        </p:txBody>
      </p:sp>
      <p:sp>
        <p:nvSpPr>
          <p:cNvPr id="156" name="Google Shape;156;p17"/>
          <p:cNvSpPr txBox="1"/>
          <p:nvPr/>
        </p:nvSpPr>
        <p:spPr>
          <a:xfrm>
            <a:off x="956275" y="6569409"/>
            <a:ext cx="222801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리스트의 시작</a:t>
            </a:r>
            <a:endParaRPr b="1" i="0" sz="1800" u="none" cap="none" strike="noStrike">
              <a:solidFill>
                <a:schemeClr val="dk1"/>
              </a:solidFill>
              <a:latin typeface="Arial"/>
              <a:ea typeface="Arial"/>
              <a:cs typeface="Arial"/>
              <a:sym typeface="Arial"/>
            </a:endParaRPr>
          </a:p>
        </p:txBody>
      </p:sp>
      <p:cxnSp>
        <p:nvCxnSpPr>
          <p:cNvPr id="157" name="Google Shape;157;p17"/>
          <p:cNvCxnSpPr>
            <a:stCxn id="155" idx="3"/>
          </p:cNvCxnSpPr>
          <p:nvPr/>
        </p:nvCxnSpPr>
        <p:spPr>
          <a:xfrm>
            <a:off x="3184285" y="5067434"/>
            <a:ext cx="1011000" cy="55200"/>
          </a:xfrm>
          <a:prstGeom prst="straightConnector1">
            <a:avLst/>
          </a:prstGeom>
          <a:solidFill>
            <a:schemeClr val="accent1"/>
          </a:solidFill>
          <a:ln cap="flat" cmpd="sng" w="9525">
            <a:solidFill>
              <a:schemeClr val="dk2"/>
            </a:solidFill>
            <a:prstDash val="solid"/>
            <a:round/>
            <a:headEnd len="sm" w="sm" type="none"/>
            <a:tailEnd len="med" w="med" type="triangle"/>
          </a:ln>
        </p:spPr>
      </p:cxnSp>
      <p:cxnSp>
        <p:nvCxnSpPr>
          <p:cNvPr id="158" name="Google Shape;158;p17"/>
          <p:cNvCxnSpPr>
            <a:stCxn id="156" idx="3"/>
          </p:cNvCxnSpPr>
          <p:nvPr/>
        </p:nvCxnSpPr>
        <p:spPr>
          <a:xfrm>
            <a:off x="3184285" y="6754075"/>
            <a:ext cx="1036500" cy="55200"/>
          </a:xfrm>
          <a:prstGeom prst="straightConnector1">
            <a:avLst/>
          </a:prstGeom>
          <a:solidFill>
            <a:schemeClr val="accent1"/>
          </a:solidFill>
          <a:ln cap="flat" cmpd="sng" w="9525">
            <a:solidFill>
              <a:schemeClr val="dk2"/>
            </a:solidFill>
            <a:prstDash val="solid"/>
            <a:round/>
            <a:headEnd len="sm" w="sm" type="none"/>
            <a:tailEnd len="med" w="med" type="triangle"/>
          </a:ln>
        </p:spPr>
      </p:cxnSp>
      <p:sp>
        <p:nvSpPr>
          <p:cNvPr id="159" name="Google Shape;159;p17"/>
          <p:cNvSpPr txBox="1"/>
          <p:nvPr/>
        </p:nvSpPr>
        <p:spPr>
          <a:xfrm>
            <a:off x="7004924" y="5256984"/>
            <a:ext cx="312938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리스트 항목(list item)</a:t>
            </a:r>
            <a:endParaRPr b="1" i="0" sz="1800" u="none" cap="none" strike="noStrike">
              <a:solidFill>
                <a:schemeClr val="dk1"/>
              </a:solidFill>
              <a:latin typeface="Arial"/>
              <a:ea typeface="Arial"/>
              <a:cs typeface="Arial"/>
              <a:sym typeface="Arial"/>
            </a:endParaRPr>
          </a:p>
        </p:txBody>
      </p:sp>
      <p:sp>
        <p:nvSpPr>
          <p:cNvPr id="160" name="Google Shape;160;p17"/>
          <p:cNvSpPr txBox="1"/>
          <p:nvPr/>
        </p:nvSpPr>
        <p:spPr>
          <a:xfrm>
            <a:off x="7004924" y="5732363"/>
            <a:ext cx="312938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리스트 항목(list item)</a:t>
            </a:r>
            <a:endParaRPr b="1" i="0" sz="1800" u="none" cap="none" strike="noStrike">
              <a:solidFill>
                <a:schemeClr val="dk1"/>
              </a:solidFill>
              <a:latin typeface="Arial"/>
              <a:ea typeface="Arial"/>
              <a:cs typeface="Arial"/>
              <a:sym typeface="Arial"/>
            </a:endParaRPr>
          </a:p>
        </p:txBody>
      </p:sp>
      <p:sp>
        <p:nvSpPr>
          <p:cNvPr id="161" name="Google Shape;161;p17"/>
          <p:cNvSpPr txBox="1"/>
          <p:nvPr/>
        </p:nvSpPr>
        <p:spPr>
          <a:xfrm>
            <a:off x="7004924" y="6215631"/>
            <a:ext cx="312938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리스트 항목(list item)</a:t>
            </a:r>
            <a:endParaRPr b="1" i="0" sz="1800" u="none" cap="none" strike="noStrike">
              <a:solidFill>
                <a:schemeClr val="dk1"/>
              </a:solidFill>
              <a:latin typeface="Arial"/>
              <a:ea typeface="Arial"/>
              <a:cs typeface="Arial"/>
              <a:sym typeface="Arial"/>
            </a:endParaRPr>
          </a:p>
        </p:txBody>
      </p:sp>
      <p:sp>
        <p:nvSpPr>
          <p:cNvPr id="162" name="Google Shape;162;p17"/>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&lt;ul&gt;</a:t>
            </a:r>
            <a:endParaRPr/>
          </a:p>
        </p:txBody>
      </p:sp>
      <p:sp>
        <p:nvSpPr>
          <p:cNvPr id="168" name="Google Shape;168;p18"/>
          <p:cNvSpPr txBox="1"/>
          <p:nvPr/>
        </p:nvSpPr>
        <p:spPr>
          <a:xfrm>
            <a:off x="516930" y="2063165"/>
            <a:ext cx="10581382" cy="2183608"/>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&lt;ul&gt;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&lt;li&gt;</a:t>
            </a:r>
            <a:r>
              <a:rPr b="1" i="0" lang="en-US" sz="2339" u="none" cap="none" strike="noStrike">
                <a:solidFill>
                  <a:schemeClr val="dk1"/>
                </a:solidFill>
                <a:latin typeface="Arial"/>
                <a:ea typeface="Arial"/>
                <a:cs typeface="Arial"/>
                <a:sym typeface="Arial"/>
              </a:rPr>
              <a:t>에스프레소</a:t>
            </a:r>
            <a:r>
              <a:rPr b="1" i="0" lang="en-US" sz="2339" u="none" cap="none" strike="noStrike">
                <a:solidFill>
                  <a:srgbClr val="0000FF"/>
                </a:solidFill>
                <a:latin typeface="Arial"/>
                <a:ea typeface="Arial"/>
                <a:cs typeface="Arial"/>
                <a:sym typeface="Arial"/>
              </a:rPr>
              <a:t>&lt;/li&gt;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&lt;li&gt;</a:t>
            </a:r>
            <a:r>
              <a:rPr b="1" i="0" lang="en-US" sz="2339" u="none" cap="none" strike="noStrike">
                <a:solidFill>
                  <a:schemeClr val="dk1"/>
                </a:solidFill>
                <a:latin typeface="Arial"/>
                <a:ea typeface="Arial"/>
                <a:cs typeface="Arial"/>
                <a:sym typeface="Arial"/>
              </a:rPr>
              <a:t>아메리카노</a:t>
            </a:r>
            <a:r>
              <a:rPr b="1" i="0" lang="en-US" sz="2339" u="none" cap="none" strike="noStrike">
                <a:solidFill>
                  <a:srgbClr val="0000FF"/>
                </a:solidFill>
                <a:latin typeface="Arial"/>
                <a:ea typeface="Arial"/>
                <a:cs typeface="Arial"/>
                <a:sym typeface="Arial"/>
              </a:rPr>
              <a:t>&lt;/li&gt;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&lt;li&gt;</a:t>
            </a:r>
            <a:r>
              <a:rPr b="1" i="0" lang="en-US" sz="2339" u="none" cap="none" strike="noStrike">
                <a:solidFill>
                  <a:schemeClr val="dk1"/>
                </a:solidFill>
                <a:latin typeface="Arial"/>
                <a:ea typeface="Arial"/>
                <a:cs typeface="Arial"/>
                <a:sym typeface="Arial"/>
              </a:rPr>
              <a:t>카페라떼</a:t>
            </a:r>
            <a:r>
              <a:rPr b="1" i="0" lang="en-US" sz="2339" u="none" cap="none" strike="noStrike">
                <a:solidFill>
                  <a:srgbClr val="0000FF"/>
                </a:solidFill>
                <a:latin typeface="Arial"/>
                <a:ea typeface="Arial"/>
                <a:cs typeface="Arial"/>
                <a:sym typeface="Arial"/>
              </a:rPr>
              <a:t>&lt;/li&gt;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&lt;/ul&gt; </a:t>
            </a:r>
            <a:endParaRPr b="1" i="0" sz="2339" u="none" cap="none" strike="noStrike">
              <a:solidFill>
                <a:srgbClr val="0000FF"/>
              </a:solidFill>
              <a:latin typeface="Arial"/>
              <a:ea typeface="Arial"/>
              <a:cs typeface="Arial"/>
              <a:sym typeface="Arial"/>
            </a:endParaRPr>
          </a:p>
        </p:txBody>
      </p:sp>
      <p:sp>
        <p:nvSpPr>
          <p:cNvPr id="169" name="Google Shape;169;p18"/>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&lt;ol&gt;</a:t>
            </a:r>
            <a:endParaRPr/>
          </a:p>
        </p:txBody>
      </p:sp>
      <p:sp>
        <p:nvSpPr>
          <p:cNvPr id="175" name="Google Shape;175;p19"/>
          <p:cNvSpPr txBox="1"/>
          <p:nvPr/>
        </p:nvSpPr>
        <p:spPr>
          <a:xfrm>
            <a:off x="744569" y="1714499"/>
            <a:ext cx="10581382" cy="2431345"/>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1800" u="none" cap="none" strike="noStrike">
                <a:solidFill>
                  <a:srgbClr val="0000FF"/>
                </a:solidFill>
                <a:latin typeface="Arial"/>
                <a:ea typeface="Arial"/>
                <a:cs typeface="Arial"/>
                <a:sym typeface="Arial"/>
              </a:rPr>
              <a:t>&lt;ol&gt;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1800" u="none" cap="none" strike="noStrike">
                <a:solidFill>
                  <a:srgbClr val="0000FF"/>
                </a:solidFill>
                <a:latin typeface="Arial"/>
                <a:ea typeface="Arial"/>
                <a:cs typeface="Arial"/>
                <a:sym typeface="Arial"/>
              </a:rPr>
              <a:t>    &lt;li&gt;</a:t>
            </a:r>
            <a:r>
              <a:rPr b="1" i="0" lang="en-US" sz="1800" u="none" cap="none" strike="noStrike">
                <a:solidFill>
                  <a:schemeClr val="dk1"/>
                </a:solidFill>
                <a:latin typeface="Arial"/>
                <a:ea typeface="Arial"/>
                <a:cs typeface="Arial"/>
                <a:sym typeface="Arial"/>
              </a:rPr>
              <a:t>에스프레소</a:t>
            </a:r>
            <a:r>
              <a:rPr b="1" i="0" lang="en-US" sz="1800" u="none" cap="none" strike="noStrike">
                <a:solidFill>
                  <a:srgbClr val="0000FF"/>
                </a:solidFill>
                <a:latin typeface="Arial"/>
                <a:ea typeface="Arial"/>
                <a:cs typeface="Arial"/>
                <a:sym typeface="Arial"/>
              </a:rPr>
              <a:t>&lt;/li&gt;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1800" u="none" cap="none" strike="noStrike">
                <a:solidFill>
                  <a:srgbClr val="0000FF"/>
                </a:solidFill>
                <a:latin typeface="Arial"/>
                <a:ea typeface="Arial"/>
                <a:cs typeface="Arial"/>
                <a:sym typeface="Arial"/>
              </a:rPr>
              <a:t>    &lt;li&gt;</a:t>
            </a:r>
            <a:r>
              <a:rPr b="1" i="0" lang="en-US" sz="1800" u="none" cap="none" strike="noStrike">
                <a:solidFill>
                  <a:schemeClr val="dk1"/>
                </a:solidFill>
                <a:latin typeface="Arial"/>
                <a:ea typeface="Arial"/>
                <a:cs typeface="Arial"/>
                <a:sym typeface="Arial"/>
              </a:rPr>
              <a:t>아메리카노</a:t>
            </a:r>
            <a:r>
              <a:rPr b="1" i="0" lang="en-US" sz="1800" u="none" cap="none" strike="noStrike">
                <a:solidFill>
                  <a:srgbClr val="0000FF"/>
                </a:solidFill>
                <a:latin typeface="Arial"/>
                <a:ea typeface="Arial"/>
                <a:cs typeface="Arial"/>
                <a:sym typeface="Arial"/>
              </a:rPr>
              <a:t>&lt;/li&gt;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1800" u="none" cap="none" strike="noStrike">
                <a:solidFill>
                  <a:srgbClr val="0000FF"/>
                </a:solidFill>
                <a:latin typeface="Arial"/>
                <a:ea typeface="Arial"/>
                <a:cs typeface="Arial"/>
                <a:sym typeface="Arial"/>
              </a:rPr>
              <a:t>    &lt;li&gt;</a:t>
            </a:r>
            <a:r>
              <a:rPr b="1" i="0" lang="en-US" sz="1800" u="none" cap="none" strike="noStrike">
                <a:solidFill>
                  <a:schemeClr val="dk1"/>
                </a:solidFill>
                <a:latin typeface="Arial"/>
                <a:ea typeface="Arial"/>
                <a:cs typeface="Arial"/>
                <a:sym typeface="Arial"/>
              </a:rPr>
              <a:t>카페라떼</a:t>
            </a:r>
            <a:r>
              <a:rPr b="1" i="0" lang="en-US" sz="1800" u="none" cap="none" strike="noStrike">
                <a:solidFill>
                  <a:srgbClr val="0000FF"/>
                </a:solidFill>
                <a:latin typeface="Arial"/>
                <a:ea typeface="Arial"/>
                <a:cs typeface="Arial"/>
                <a:sym typeface="Arial"/>
              </a:rPr>
              <a:t>&lt;/li&gt;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1800" u="none" cap="none" strike="noStrike">
                <a:solidFill>
                  <a:srgbClr val="0000FF"/>
                </a:solidFill>
                <a:latin typeface="Arial"/>
                <a:ea typeface="Arial"/>
                <a:cs typeface="Arial"/>
                <a:sym typeface="Arial"/>
              </a:rPr>
              <a:t>&lt;/ol&gt;</a:t>
            </a:r>
            <a:endParaRPr/>
          </a:p>
          <a:p>
            <a:pPr indent="0" lvl="0" marL="0" marR="0" rtl="0" algn="l">
              <a:lnSpc>
                <a:spcPct val="100000"/>
              </a:lnSpc>
              <a:spcBef>
                <a:spcPts val="468"/>
              </a:spcBef>
              <a:spcAft>
                <a:spcPts val="0"/>
              </a:spcAft>
              <a:buClr>
                <a:schemeClr val="folHlink"/>
              </a:buClr>
              <a:buSzPts val="2339"/>
              <a:buFont typeface="Noto Sans Symbols"/>
              <a:buNone/>
            </a:pPr>
            <a:r>
              <a:t/>
            </a:r>
            <a:endParaRPr b="1" i="0" sz="1800"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1800" u="none" cap="none" strike="noStrike">
                <a:solidFill>
                  <a:srgbClr val="0000FF"/>
                </a:solidFill>
                <a:latin typeface="Arial"/>
                <a:ea typeface="Arial"/>
                <a:cs typeface="Arial"/>
                <a:sym typeface="Arial"/>
              </a:rPr>
              <a:t>* type, start 속성</a:t>
            </a:r>
            <a:endParaRPr b="1" i="0" sz="1800" u="none" cap="none" strike="noStrike">
              <a:solidFill>
                <a:srgbClr val="0000FF"/>
              </a:solidFill>
              <a:latin typeface="Arial"/>
              <a:ea typeface="Arial"/>
              <a:cs typeface="Arial"/>
              <a:sym typeface="Arial"/>
            </a:endParaRPr>
          </a:p>
        </p:txBody>
      </p:sp>
      <p:sp>
        <p:nvSpPr>
          <p:cNvPr id="176" name="Google Shape;176;p19"/>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2"/>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이번 장의 목표</a:t>
            </a:r>
            <a:endParaRPr/>
          </a:p>
        </p:txBody>
      </p:sp>
      <p:pic>
        <p:nvPicPr>
          <p:cNvPr id="36" name="Google Shape;36;p2"/>
          <p:cNvPicPr preferRelativeResize="0"/>
          <p:nvPr/>
        </p:nvPicPr>
        <p:blipFill rotWithShape="1">
          <a:blip r:embed="rId3">
            <a:alphaModFix/>
          </a:blip>
          <a:srcRect b="0" l="0" r="0" t="0"/>
          <a:stretch/>
        </p:blipFill>
        <p:spPr>
          <a:xfrm>
            <a:off x="205740" y="1551114"/>
            <a:ext cx="11460070" cy="6115749"/>
          </a:xfrm>
          <a:prstGeom prst="rect">
            <a:avLst/>
          </a:prstGeom>
          <a:noFill/>
          <a:ln>
            <a:noFill/>
          </a:ln>
        </p:spPr>
      </p:pic>
      <p:sp>
        <p:nvSpPr>
          <p:cNvPr id="37" name="Google Shape;37;p2"/>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&lt;dl&gt;</a:t>
            </a:r>
            <a:endParaRPr/>
          </a:p>
        </p:txBody>
      </p:sp>
      <p:sp>
        <p:nvSpPr>
          <p:cNvPr id="182" name="Google Shape;182;p20"/>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b="1" lang="en-US"/>
              <a:t>정의 리스트(definition list):</a:t>
            </a:r>
            <a:r>
              <a:rPr lang="en-US"/>
              <a:t> 항목들과 함께 항목들의 정의(설명)가 표시되는 리스트</a:t>
            </a:r>
            <a:endParaRPr/>
          </a:p>
          <a:p>
            <a:pPr indent="-247493" lvl="0" marL="445549" rtl="0" algn="l">
              <a:lnSpc>
                <a:spcPct val="100000"/>
              </a:lnSpc>
              <a:spcBef>
                <a:spcPts val="624"/>
              </a:spcBef>
              <a:spcAft>
                <a:spcPts val="0"/>
              </a:spcAft>
              <a:buSzPts val="3119"/>
              <a:buNone/>
            </a:pPr>
            <a:r>
              <a:t/>
            </a:r>
            <a:endParaRPr/>
          </a:p>
        </p:txBody>
      </p:sp>
      <p:sp>
        <p:nvSpPr>
          <p:cNvPr id="183" name="Google Shape;183;p20"/>
          <p:cNvSpPr txBox="1"/>
          <p:nvPr/>
        </p:nvSpPr>
        <p:spPr>
          <a:xfrm>
            <a:off x="637595" y="2797982"/>
            <a:ext cx="10581382" cy="3433146"/>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&lt;dl&gt;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&lt;dt&gt;</a:t>
            </a:r>
            <a:r>
              <a:rPr b="1" i="0" lang="en-US" sz="2339" u="none" cap="none" strike="noStrike">
                <a:solidFill>
                  <a:schemeClr val="dk1"/>
                </a:solidFill>
                <a:latin typeface="Arial"/>
                <a:ea typeface="Arial"/>
                <a:cs typeface="Arial"/>
                <a:sym typeface="Arial"/>
              </a:rPr>
              <a:t>에스프레소</a:t>
            </a:r>
            <a:r>
              <a:rPr b="1" i="0" lang="en-US" sz="2339" u="none" cap="none" strike="noStrike">
                <a:solidFill>
                  <a:srgbClr val="0000FF"/>
                </a:solidFill>
                <a:latin typeface="Arial"/>
                <a:ea typeface="Arial"/>
                <a:cs typeface="Arial"/>
                <a:sym typeface="Arial"/>
              </a:rPr>
              <a:t>&lt;/dt&gt;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&lt;dd&gt;</a:t>
            </a:r>
            <a:r>
              <a:rPr b="1" i="0" lang="en-US" sz="2339" u="none" cap="none" strike="noStrike">
                <a:solidFill>
                  <a:schemeClr val="dk1"/>
                </a:solidFill>
                <a:latin typeface="Arial"/>
                <a:ea typeface="Arial"/>
                <a:cs typeface="Arial"/>
                <a:sym typeface="Arial"/>
              </a:rPr>
              <a:t>- 커피의 기본, 커피의 원액이다.</a:t>
            </a:r>
            <a:r>
              <a:rPr b="1" i="0" lang="en-US" sz="2339" u="none" cap="none" strike="noStrike">
                <a:solidFill>
                  <a:srgbClr val="0000FF"/>
                </a:solidFill>
                <a:latin typeface="Arial"/>
                <a:ea typeface="Arial"/>
                <a:cs typeface="Arial"/>
                <a:sym typeface="Arial"/>
              </a:rPr>
              <a:t>&lt;/dd&gt;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&lt;dt&gt;</a:t>
            </a:r>
            <a:r>
              <a:rPr b="1" i="0" lang="en-US" sz="2339" u="none" cap="none" strike="noStrike">
                <a:solidFill>
                  <a:schemeClr val="dk1"/>
                </a:solidFill>
                <a:latin typeface="Arial"/>
                <a:ea typeface="Arial"/>
                <a:cs typeface="Arial"/>
                <a:sym typeface="Arial"/>
              </a:rPr>
              <a:t>아메리카노</a:t>
            </a:r>
            <a:r>
              <a:rPr b="1" i="0" lang="en-US" sz="2339" u="none" cap="none" strike="noStrike">
                <a:solidFill>
                  <a:srgbClr val="0000FF"/>
                </a:solidFill>
                <a:latin typeface="Arial"/>
                <a:ea typeface="Arial"/>
                <a:cs typeface="Arial"/>
                <a:sym typeface="Arial"/>
              </a:rPr>
              <a:t>&lt;/dt&gt;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&lt;dd&gt;</a:t>
            </a:r>
            <a:r>
              <a:rPr b="1" i="0" lang="en-US" sz="2339" u="none" cap="none" strike="noStrike">
                <a:solidFill>
                  <a:schemeClr val="dk1"/>
                </a:solidFill>
                <a:latin typeface="Arial"/>
                <a:ea typeface="Arial"/>
                <a:cs typeface="Arial"/>
                <a:sym typeface="Arial"/>
              </a:rPr>
              <a:t>- 에스프레소에 물을 넣은 것</a:t>
            </a:r>
            <a:r>
              <a:rPr b="1" i="0" lang="en-US" sz="2339" u="none" cap="none" strike="noStrike">
                <a:solidFill>
                  <a:srgbClr val="0000FF"/>
                </a:solidFill>
                <a:latin typeface="Arial"/>
                <a:ea typeface="Arial"/>
                <a:cs typeface="Arial"/>
                <a:sym typeface="Arial"/>
              </a:rPr>
              <a:t>&lt;/dd&gt;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&lt;dt&gt;</a:t>
            </a:r>
            <a:r>
              <a:rPr b="1" i="0" lang="en-US" sz="2339" u="none" cap="none" strike="noStrike">
                <a:solidFill>
                  <a:schemeClr val="dk1"/>
                </a:solidFill>
                <a:latin typeface="Arial"/>
                <a:ea typeface="Arial"/>
                <a:cs typeface="Arial"/>
                <a:sym typeface="Arial"/>
              </a:rPr>
              <a:t>카페라떼</a:t>
            </a:r>
            <a:r>
              <a:rPr b="1" i="0" lang="en-US" sz="2339" u="none" cap="none" strike="noStrike">
                <a:solidFill>
                  <a:srgbClr val="0000FF"/>
                </a:solidFill>
                <a:latin typeface="Arial"/>
                <a:ea typeface="Arial"/>
                <a:cs typeface="Arial"/>
                <a:sym typeface="Arial"/>
              </a:rPr>
              <a:t>&lt;/dt&gt;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&lt;dd&gt;</a:t>
            </a:r>
            <a:r>
              <a:rPr b="1" i="0" lang="en-US" sz="2339" u="none" cap="none" strike="noStrike">
                <a:solidFill>
                  <a:schemeClr val="dk1"/>
                </a:solidFill>
                <a:latin typeface="Arial"/>
                <a:ea typeface="Arial"/>
                <a:cs typeface="Arial"/>
                <a:sym typeface="Arial"/>
              </a:rPr>
              <a:t>- 커피에 우유를 섞은 것</a:t>
            </a:r>
            <a:r>
              <a:rPr b="1" i="0" lang="en-US" sz="2339" u="none" cap="none" strike="noStrike">
                <a:solidFill>
                  <a:srgbClr val="0000FF"/>
                </a:solidFill>
                <a:latin typeface="Arial"/>
                <a:ea typeface="Arial"/>
                <a:cs typeface="Arial"/>
                <a:sym typeface="Arial"/>
              </a:rPr>
              <a:t>&lt;/dd&gt;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&lt;/dl&gt;</a:t>
            </a:r>
            <a:endParaRPr b="1" i="0" sz="2339" u="none" cap="none" strike="noStrike">
              <a:solidFill>
                <a:srgbClr val="0000FF"/>
              </a:solidFill>
              <a:latin typeface="Arial"/>
              <a:ea typeface="Arial"/>
              <a:cs typeface="Arial"/>
              <a:sym typeface="Arial"/>
            </a:endParaRPr>
          </a:p>
        </p:txBody>
      </p:sp>
      <p:sp>
        <p:nvSpPr>
          <p:cNvPr id="184" name="Google Shape;184;p20"/>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&lt;a&gt;</a:t>
            </a:r>
            <a:endParaRPr/>
          </a:p>
        </p:txBody>
      </p:sp>
      <p:sp>
        <p:nvSpPr>
          <p:cNvPr id="190" name="Google Shape;190;p21"/>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b="1" lang="en-US"/>
              <a:t>하이퍼링크(또는 링크)</a:t>
            </a:r>
            <a:r>
              <a:rPr lang="en-US"/>
              <a:t>는 다른 문서로 점프할 수 있는 단어나 이미지</a:t>
            </a:r>
            <a:endParaRPr/>
          </a:p>
          <a:p>
            <a:pPr indent="-247493" lvl="0" marL="445549" rtl="0" algn="l">
              <a:lnSpc>
                <a:spcPct val="100000"/>
              </a:lnSpc>
              <a:spcBef>
                <a:spcPts val="624"/>
              </a:spcBef>
              <a:spcAft>
                <a:spcPts val="0"/>
              </a:spcAft>
              <a:buSzPts val="3119"/>
              <a:buNone/>
            </a:pPr>
            <a:r>
              <a:t/>
            </a:r>
            <a:endParaRPr/>
          </a:p>
        </p:txBody>
      </p:sp>
      <p:sp>
        <p:nvSpPr>
          <p:cNvPr id="191" name="Google Shape;191;p21"/>
          <p:cNvSpPr txBox="1"/>
          <p:nvPr/>
        </p:nvSpPr>
        <p:spPr>
          <a:xfrm>
            <a:off x="1312388" y="4602163"/>
            <a:ext cx="9346581" cy="712887"/>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&lt;a</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href</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"http://www.google.com"</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target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"_blank"</a:t>
            </a:r>
            <a:r>
              <a:rPr b="1" i="0" lang="en-US" sz="2339" u="none" cap="none" strike="noStrike">
                <a:solidFill>
                  <a:srgbClr val="0000FF"/>
                </a:solidFill>
                <a:latin typeface="Arial"/>
                <a:ea typeface="Arial"/>
                <a:cs typeface="Arial"/>
                <a:sym typeface="Arial"/>
              </a:rPr>
              <a:t>&gt;</a:t>
            </a:r>
            <a:r>
              <a:rPr b="1" i="0" lang="en-US" sz="2339" u="none" cap="none" strike="noStrike">
                <a:solidFill>
                  <a:schemeClr val="dk1"/>
                </a:solidFill>
                <a:latin typeface="Arial"/>
                <a:ea typeface="Arial"/>
                <a:cs typeface="Arial"/>
                <a:sym typeface="Arial"/>
              </a:rPr>
              <a:t>구글 방문</a:t>
            </a:r>
            <a:r>
              <a:rPr b="1" i="0" lang="en-US" sz="2339" u="none" cap="none" strike="noStrike">
                <a:solidFill>
                  <a:srgbClr val="0000FF"/>
                </a:solidFill>
                <a:latin typeface="Arial"/>
                <a:ea typeface="Arial"/>
                <a:cs typeface="Arial"/>
                <a:sym typeface="Arial"/>
              </a:rPr>
              <a:t>&lt;/a&gt;</a:t>
            </a:r>
            <a:endParaRPr b="0" i="0" sz="1400" u="none" cap="none" strike="noStrike">
              <a:solidFill>
                <a:srgbClr val="000000"/>
              </a:solidFill>
              <a:latin typeface="Arial"/>
              <a:ea typeface="Arial"/>
              <a:cs typeface="Arial"/>
              <a:sym typeface="Arial"/>
            </a:endParaRPr>
          </a:p>
        </p:txBody>
      </p:sp>
      <p:sp>
        <p:nvSpPr>
          <p:cNvPr id="192" name="Google Shape;192;p21"/>
          <p:cNvSpPr txBox="1"/>
          <p:nvPr/>
        </p:nvSpPr>
        <p:spPr>
          <a:xfrm>
            <a:off x="442931" y="3163580"/>
            <a:ext cx="4322606"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&lt;a&gt; 링크는 다른 페이지로 링크를 생성할 때 사용한다.</a:t>
            </a:r>
            <a:endParaRPr b="1" i="0" sz="1800" u="none" cap="none" strike="noStrike">
              <a:solidFill>
                <a:schemeClr val="dk1"/>
              </a:solidFill>
              <a:latin typeface="Arial"/>
              <a:ea typeface="Arial"/>
              <a:cs typeface="Arial"/>
              <a:sym typeface="Arial"/>
            </a:endParaRPr>
          </a:p>
        </p:txBody>
      </p:sp>
      <p:sp>
        <p:nvSpPr>
          <p:cNvPr id="193" name="Google Shape;193;p21"/>
          <p:cNvSpPr txBox="1"/>
          <p:nvPr/>
        </p:nvSpPr>
        <p:spPr>
          <a:xfrm>
            <a:off x="1312387" y="6006561"/>
            <a:ext cx="3709606"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href 속성은 링크의 목적지를 나타낸다.</a:t>
            </a:r>
            <a:endParaRPr b="1" i="0" sz="1800" u="none" cap="none" strike="noStrike">
              <a:solidFill>
                <a:schemeClr val="dk1"/>
              </a:solidFill>
              <a:latin typeface="Arial"/>
              <a:ea typeface="Arial"/>
              <a:cs typeface="Arial"/>
              <a:sym typeface="Arial"/>
            </a:endParaRPr>
          </a:p>
        </p:txBody>
      </p:sp>
      <p:sp>
        <p:nvSpPr>
          <p:cNvPr id="194" name="Google Shape;194;p21"/>
          <p:cNvSpPr txBox="1"/>
          <p:nvPr/>
        </p:nvSpPr>
        <p:spPr>
          <a:xfrm>
            <a:off x="5273617" y="3163580"/>
            <a:ext cx="6286731"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링크 텍스트이다. 클릭할 수 있다는 것을 나타내기 위하여 화면에서 밑줄이 그려지고 마우스 커서도 손모양으로 바뀐다.</a:t>
            </a:r>
            <a:endParaRPr b="1" i="0" sz="1800" u="none" cap="none" strike="noStrike">
              <a:solidFill>
                <a:schemeClr val="dk1"/>
              </a:solidFill>
              <a:latin typeface="Arial"/>
              <a:ea typeface="Arial"/>
              <a:cs typeface="Arial"/>
              <a:sym typeface="Arial"/>
            </a:endParaRPr>
          </a:p>
        </p:txBody>
      </p:sp>
      <p:cxnSp>
        <p:nvCxnSpPr>
          <p:cNvPr id="195" name="Google Shape;195;p21"/>
          <p:cNvCxnSpPr>
            <a:stCxn id="192" idx="2"/>
          </p:cNvCxnSpPr>
          <p:nvPr/>
        </p:nvCxnSpPr>
        <p:spPr>
          <a:xfrm flipH="1">
            <a:off x="1668834" y="3809911"/>
            <a:ext cx="935400" cy="956400"/>
          </a:xfrm>
          <a:prstGeom prst="straightConnector1">
            <a:avLst/>
          </a:prstGeom>
          <a:solidFill>
            <a:schemeClr val="accent1"/>
          </a:solidFill>
          <a:ln cap="flat" cmpd="sng" w="9525">
            <a:solidFill>
              <a:schemeClr val="dk2"/>
            </a:solidFill>
            <a:prstDash val="solid"/>
            <a:round/>
            <a:headEnd len="sm" w="sm" type="none"/>
            <a:tailEnd len="med" w="med" type="triangle"/>
          </a:ln>
        </p:spPr>
      </p:cxnSp>
      <p:cxnSp>
        <p:nvCxnSpPr>
          <p:cNvPr id="196" name="Google Shape;196;p21"/>
          <p:cNvCxnSpPr>
            <a:stCxn id="193" idx="0"/>
          </p:cNvCxnSpPr>
          <p:nvPr/>
        </p:nvCxnSpPr>
        <p:spPr>
          <a:xfrm rot="10800000">
            <a:off x="2261490" y="5144061"/>
            <a:ext cx="905700" cy="862500"/>
          </a:xfrm>
          <a:prstGeom prst="straightConnector1">
            <a:avLst/>
          </a:prstGeom>
          <a:solidFill>
            <a:schemeClr val="accent1"/>
          </a:solidFill>
          <a:ln cap="flat" cmpd="sng" w="9525">
            <a:solidFill>
              <a:schemeClr val="dk2"/>
            </a:solidFill>
            <a:prstDash val="solid"/>
            <a:round/>
            <a:headEnd len="sm" w="sm" type="none"/>
            <a:tailEnd len="med" w="med" type="triangle"/>
          </a:ln>
        </p:spPr>
      </p:cxnSp>
      <p:cxnSp>
        <p:nvCxnSpPr>
          <p:cNvPr id="197" name="Google Shape;197;p21"/>
          <p:cNvCxnSpPr>
            <a:stCxn id="194" idx="2"/>
          </p:cNvCxnSpPr>
          <p:nvPr/>
        </p:nvCxnSpPr>
        <p:spPr>
          <a:xfrm>
            <a:off x="8416983" y="3809911"/>
            <a:ext cx="657300" cy="956400"/>
          </a:xfrm>
          <a:prstGeom prst="straightConnector1">
            <a:avLst/>
          </a:prstGeom>
          <a:solidFill>
            <a:schemeClr val="accent1"/>
          </a:solidFill>
          <a:ln cap="flat" cmpd="sng" w="9525">
            <a:solidFill>
              <a:schemeClr val="dk2"/>
            </a:solidFill>
            <a:prstDash val="solid"/>
            <a:round/>
            <a:headEnd len="sm" w="sm" type="none"/>
            <a:tailEnd len="med" w="med" type="triangle"/>
          </a:ln>
        </p:spPr>
      </p:cxnSp>
      <p:sp>
        <p:nvSpPr>
          <p:cNvPr id="198" name="Google Shape;198;p21"/>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링크 예제</a:t>
            </a:r>
            <a:endParaRPr/>
          </a:p>
        </p:txBody>
      </p:sp>
      <p:sp>
        <p:nvSpPr>
          <p:cNvPr id="204" name="Google Shape;204;p22"/>
          <p:cNvSpPr txBox="1"/>
          <p:nvPr/>
        </p:nvSpPr>
        <p:spPr>
          <a:xfrm>
            <a:off x="408137" y="1756852"/>
            <a:ext cx="10991630" cy="4830853"/>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&lt;a</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href</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"http://www.google.com"</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target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"_blank"</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google.com 방문</a:t>
            </a:r>
            <a:r>
              <a:rPr b="1" i="0" lang="en-US" sz="2339" u="none" cap="none" strike="noStrike">
                <a:solidFill>
                  <a:srgbClr val="0000FF"/>
                </a:solidFill>
                <a:latin typeface="Arial"/>
                <a:ea typeface="Arial"/>
                <a:cs typeface="Arial"/>
                <a:sym typeface="Arial"/>
              </a:rPr>
              <a:t>&lt;/a&gt;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target 속성이 "_blank"이므로 , 링크는 새로운 탭에서 열립니다.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205" name="Google Shape;205;p22"/>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target 속성 </a:t>
            </a:r>
            <a:endParaRPr/>
          </a:p>
        </p:txBody>
      </p:sp>
      <p:sp>
        <p:nvSpPr>
          <p:cNvPr id="211" name="Google Shape;211;p23"/>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target 속성은 각 링크가 클릭되었을 때, 새로운 페이지가 어디에 열리는 지를 지정 </a:t>
            </a:r>
            <a:endParaRPr/>
          </a:p>
          <a:p>
            <a:pPr indent="-247493" lvl="0" marL="445549" rtl="0" algn="l">
              <a:lnSpc>
                <a:spcPct val="100000"/>
              </a:lnSpc>
              <a:spcBef>
                <a:spcPts val="624"/>
              </a:spcBef>
              <a:spcAft>
                <a:spcPts val="0"/>
              </a:spcAft>
              <a:buSzPts val="3119"/>
              <a:buNone/>
            </a:pPr>
            <a:r>
              <a:t/>
            </a:r>
            <a:endParaRPr/>
          </a:p>
        </p:txBody>
      </p:sp>
      <p:graphicFrame>
        <p:nvGraphicFramePr>
          <p:cNvPr id="212" name="Google Shape;212;p23"/>
          <p:cNvGraphicFramePr/>
          <p:nvPr/>
        </p:nvGraphicFramePr>
        <p:xfrm>
          <a:off x="619823" y="3120924"/>
          <a:ext cx="3000000" cy="3000000"/>
        </p:xfrm>
        <a:graphic>
          <a:graphicData uri="http://schemas.openxmlformats.org/drawingml/2006/table">
            <a:tbl>
              <a:tblPr bandRow="1" firstRow="1">
                <a:noFill/>
                <a:tableStyleId>{95BB8A1A-2554-4DEA-9EBD-A50D6BAC959C}</a:tableStyleId>
              </a:tblPr>
              <a:tblGrid>
                <a:gridCol w="2665575"/>
                <a:gridCol w="7951350"/>
              </a:tblGrid>
              <a:tr h="684100">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solidFill>
                            <a:schemeClr val="dk1"/>
                          </a:solidFill>
                          <a:latin typeface="Arial"/>
                          <a:ea typeface="Arial"/>
                          <a:cs typeface="Arial"/>
                          <a:sym typeface="Arial"/>
                        </a:rPr>
                        <a:t>target</a:t>
                      </a:r>
                      <a:endParaRPr b="1"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solidFill>
                            <a:schemeClr val="dk1"/>
                          </a:solidFill>
                          <a:latin typeface="Arial"/>
                          <a:ea typeface="Arial"/>
                          <a:cs typeface="Arial"/>
                          <a:sym typeface="Arial"/>
                        </a:rPr>
                        <a:t>설명</a:t>
                      </a:r>
                      <a:endParaRPr b="1" sz="2300" u="none" cap="none" strike="noStrike">
                        <a:solidFill>
                          <a:schemeClr val="dk1"/>
                        </a:solidFill>
                        <a:latin typeface="Arial"/>
                        <a:ea typeface="Arial"/>
                        <a:cs typeface="Arial"/>
                        <a:sym typeface="Arial"/>
                      </a:endParaRPr>
                    </a:p>
                  </a:txBody>
                  <a:tcPr marT="59400" marB="59400" marR="118800" marL="118800" anchor="ctr"/>
                </a:tc>
              </a:tr>
              <a:tr h="684100">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_blank</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새로운 윈도우에서 새로운 페이지를 연다.</a:t>
                      </a:r>
                      <a:endParaRPr b="0" sz="2300" u="none" cap="none" strike="noStrike">
                        <a:latin typeface="Arial"/>
                        <a:ea typeface="Arial"/>
                        <a:cs typeface="Arial"/>
                        <a:sym typeface="Arial"/>
                      </a:endParaRPr>
                    </a:p>
                  </a:txBody>
                  <a:tcPr marT="59400" marB="59400" marR="118800" marL="118800" anchor="ctr"/>
                </a:tc>
              </a:tr>
              <a:tr h="684100">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_self</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현재 윈도우에 새로운 페이지를 적재한다.</a:t>
                      </a:r>
                      <a:endParaRPr b="0" sz="2300" u="none" cap="none" strike="noStrike">
                        <a:latin typeface="Arial"/>
                        <a:ea typeface="Arial"/>
                        <a:cs typeface="Arial"/>
                        <a:sym typeface="Arial"/>
                      </a:endParaRPr>
                    </a:p>
                  </a:txBody>
                  <a:tcPr marT="59400" marB="59400" marR="118800" marL="118800" anchor="ctr"/>
                </a:tc>
              </a:tr>
              <a:tr h="684100">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_parent</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부모 프레임에 새로운 페이지를 적재한다.</a:t>
                      </a:r>
                      <a:endParaRPr b="0" sz="2300" u="none" cap="none" strike="noStrike">
                        <a:latin typeface="Arial"/>
                        <a:ea typeface="Arial"/>
                        <a:cs typeface="Arial"/>
                        <a:sym typeface="Arial"/>
                      </a:endParaRPr>
                    </a:p>
                  </a:txBody>
                  <a:tcPr marT="59400" marB="59400" marR="118800" marL="118800" anchor="ctr"/>
                </a:tc>
              </a:tr>
              <a:tr h="1195375">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_top</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현재 윈도우에 새로운 페이지를 적재하고 모든 프레임을 취소한다.</a:t>
                      </a:r>
                      <a:endParaRPr b="0" sz="2300" u="none" cap="none" strike="noStrike">
                        <a:latin typeface="Arial"/>
                        <a:ea typeface="Arial"/>
                        <a:cs typeface="Arial"/>
                        <a:sym typeface="Arial"/>
                      </a:endParaRPr>
                    </a:p>
                  </a:txBody>
                  <a:tcPr marT="59400" marB="59400" marR="118800" marL="118800" anchor="ctr"/>
                </a:tc>
              </a:tr>
            </a:tbl>
          </a:graphicData>
        </a:graphic>
      </p:graphicFrame>
      <p:sp>
        <p:nvSpPr>
          <p:cNvPr id="213" name="Google Shape;213;p23"/>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target 속성 </a:t>
            </a:r>
            <a:endParaRPr/>
          </a:p>
        </p:txBody>
      </p:sp>
      <p:sp>
        <p:nvSpPr>
          <p:cNvPr id="219" name="Google Shape;219;p57"/>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target 속성은 각 링크가 클릭되었을 때, 새로운 페이지가 어디에 열리는 지를 지정 </a:t>
            </a:r>
            <a:endParaRPr/>
          </a:p>
          <a:p>
            <a:pPr indent="-247493" lvl="0" marL="445549" rtl="0" algn="l">
              <a:lnSpc>
                <a:spcPct val="100000"/>
              </a:lnSpc>
              <a:spcBef>
                <a:spcPts val="624"/>
              </a:spcBef>
              <a:spcAft>
                <a:spcPts val="0"/>
              </a:spcAft>
              <a:buSzPts val="3119"/>
              <a:buNone/>
            </a:pPr>
            <a:r>
              <a:t/>
            </a:r>
            <a:endParaRPr/>
          </a:p>
        </p:txBody>
      </p:sp>
      <p:graphicFrame>
        <p:nvGraphicFramePr>
          <p:cNvPr id="220" name="Google Shape;220;p57"/>
          <p:cNvGraphicFramePr/>
          <p:nvPr/>
        </p:nvGraphicFramePr>
        <p:xfrm>
          <a:off x="619823" y="3120924"/>
          <a:ext cx="3000000" cy="3000000"/>
        </p:xfrm>
        <a:graphic>
          <a:graphicData uri="http://schemas.openxmlformats.org/drawingml/2006/table">
            <a:tbl>
              <a:tblPr bandRow="1" firstRow="1">
                <a:noFill/>
                <a:tableStyleId>{95BB8A1A-2554-4DEA-9EBD-A50D6BAC959C}</a:tableStyleId>
              </a:tblPr>
              <a:tblGrid>
                <a:gridCol w="2665575"/>
                <a:gridCol w="7951350"/>
              </a:tblGrid>
              <a:tr h="684100">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solidFill>
                            <a:schemeClr val="dk1"/>
                          </a:solidFill>
                          <a:latin typeface="Arial"/>
                          <a:ea typeface="Arial"/>
                          <a:cs typeface="Arial"/>
                          <a:sym typeface="Arial"/>
                        </a:rPr>
                        <a:t>target</a:t>
                      </a:r>
                      <a:endParaRPr b="1" sz="2300" u="none" cap="none" strike="noStrike">
                        <a:solidFill>
                          <a:schemeClr val="dk1"/>
                        </a:solidFill>
                        <a:latin typeface="Arial"/>
                        <a:ea typeface="Arial"/>
                        <a:cs typeface="Arial"/>
                        <a:sym typeface="Arial"/>
                      </a:endParaRPr>
                    </a:p>
                  </a:txBody>
                  <a:tcPr marT="59400" marB="59400" marR="118800" marL="118800" anchor="ctr"/>
                </a:tc>
                <a:tc>
                  <a:txBody>
                    <a:bodyPr/>
                    <a:lstStyle/>
                    <a:p>
                      <a:pPr indent="0" lvl="0" marL="0" marR="0" rtl="0" algn="ctr">
                        <a:lnSpc>
                          <a:spcPct val="100000"/>
                        </a:lnSpc>
                        <a:spcBef>
                          <a:spcPts val="0"/>
                        </a:spcBef>
                        <a:spcAft>
                          <a:spcPts val="0"/>
                        </a:spcAft>
                        <a:buClr>
                          <a:srgbClr val="000000"/>
                        </a:buClr>
                        <a:buSzPts val="2300"/>
                        <a:buFont typeface="Arial"/>
                        <a:buNone/>
                      </a:pPr>
                      <a:r>
                        <a:rPr b="1" lang="en-US" sz="2300" u="none" cap="none" strike="noStrike">
                          <a:solidFill>
                            <a:schemeClr val="dk1"/>
                          </a:solidFill>
                          <a:latin typeface="Arial"/>
                          <a:ea typeface="Arial"/>
                          <a:cs typeface="Arial"/>
                          <a:sym typeface="Arial"/>
                        </a:rPr>
                        <a:t>설명</a:t>
                      </a:r>
                      <a:endParaRPr b="1" sz="2300" u="none" cap="none" strike="noStrike">
                        <a:solidFill>
                          <a:schemeClr val="dk1"/>
                        </a:solidFill>
                        <a:latin typeface="Arial"/>
                        <a:ea typeface="Arial"/>
                        <a:cs typeface="Arial"/>
                        <a:sym typeface="Arial"/>
                      </a:endParaRPr>
                    </a:p>
                  </a:txBody>
                  <a:tcPr marT="59400" marB="59400" marR="118800" marL="118800" anchor="ctr"/>
                </a:tc>
              </a:tr>
              <a:tr h="684100">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_blank</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새로운 윈도우에서 새로운 페이지를 연다.</a:t>
                      </a:r>
                      <a:endParaRPr b="0" sz="2300" u="none" cap="none" strike="noStrike">
                        <a:latin typeface="Arial"/>
                        <a:ea typeface="Arial"/>
                        <a:cs typeface="Arial"/>
                        <a:sym typeface="Arial"/>
                      </a:endParaRPr>
                    </a:p>
                  </a:txBody>
                  <a:tcPr marT="59400" marB="59400" marR="118800" marL="118800" anchor="ctr"/>
                </a:tc>
              </a:tr>
              <a:tr h="684100">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_self</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현재 윈도우에 새로운 페이지를 적재한다.</a:t>
                      </a:r>
                      <a:endParaRPr b="0" sz="2300" u="none" cap="none" strike="noStrike">
                        <a:latin typeface="Arial"/>
                        <a:ea typeface="Arial"/>
                        <a:cs typeface="Arial"/>
                        <a:sym typeface="Arial"/>
                      </a:endParaRPr>
                    </a:p>
                  </a:txBody>
                  <a:tcPr marT="59400" marB="59400" marR="118800" marL="118800" anchor="ctr"/>
                </a:tc>
              </a:tr>
              <a:tr h="684100">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_parent</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부모 프레임에 새로운 페이지를 적재한다.</a:t>
                      </a:r>
                      <a:endParaRPr b="0" sz="2300" u="none" cap="none" strike="noStrike">
                        <a:latin typeface="Arial"/>
                        <a:ea typeface="Arial"/>
                        <a:cs typeface="Arial"/>
                        <a:sym typeface="Arial"/>
                      </a:endParaRPr>
                    </a:p>
                  </a:txBody>
                  <a:tcPr marT="59400" marB="59400" marR="118800" marL="118800" anchor="ctr"/>
                </a:tc>
              </a:tr>
              <a:tr h="1195375">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_top</a:t>
                      </a:r>
                      <a:endParaRPr b="0" sz="2300" u="none" cap="none" strike="noStrike">
                        <a:latin typeface="Arial"/>
                        <a:ea typeface="Arial"/>
                        <a:cs typeface="Arial"/>
                        <a:sym typeface="Arial"/>
                      </a:endParaRPr>
                    </a:p>
                  </a:txBody>
                  <a:tcPr marT="59400" marB="59400" marR="118800" marL="118800" anchor="ctr"/>
                </a:tc>
                <a:tc>
                  <a:txBody>
                    <a:bodyPr/>
                    <a:lstStyle/>
                    <a:p>
                      <a:pPr indent="0" lvl="0" marL="0" marR="0" rtl="0" algn="l">
                        <a:lnSpc>
                          <a:spcPct val="100000"/>
                        </a:lnSpc>
                        <a:spcBef>
                          <a:spcPts val="0"/>
                        </a:spcBef>
                        <a:spcAft>
                          <a:spcPts val="0"/>
                        </a:spcAft>
                        <a:buClr>
                          <a:srgbClr val="000000"/>
                        </a:buClr>
                        <a:buSzPts val="2300"/>
                        <a:buFont typeface="Arial"/>
                        <a:buNone/>
                      </a:pPr>
                      <a:r>
                        <a:rPr b="0" lang="en-US" sz="2300" u="none" cap="none" strike="noStrike">
                          <a:latin typeface="Arial"/>
                          <a:ea typeface="Arial"/>
                          <a:cs typeface="Arial"/>
                          <a:sym typeface="Arial"/>
                        </a:rPr>
                        <a:t>현재 윈도우에 새로운 페이지를 적재하고 모든 프레임을 취소한다.</a:t>
                      </a:r>
                      <a:endParaRPr b="0" sz="2300" u="none" cap="none" strike="noStrike">
                        <a:latin typeface="Arial"/>
                        <a:ea typeface="Arial"/>
                        <a:cs typeface="Arial"/>
                        <a:sym typeface="Arial"/>
                      </a:endParaRPr>
                    </a:p>
                  </a:txBody>
                  <a:tcPr marT="59400" marB="59400" marR="118800" marL="118800" anchor="ctr"/>
                </a:tc>
              </a:tr>
            </a:tbl>
          </a:graphicData>
        </a:graphic>
      </p:graphicFrame>
      <p:sp>
        <p:nvSpPr>
          <p:cNvPr id="221" name="Google Shape;221;p57"/>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222" name="Google Shape;222;p57"/>
          <p:cNvPicPr preferRelativeResize="0"/>
          <p:nvPr/>
        </p:nvPicPr>
        <p:blipFill rotWithShape="1">
          <a:blip r:embed="rId3">
            <a:alphaModFix/>
          </a:blip>
          <a:srcRect b="0" l="0" r="0" t="0"/>
          <a:stretch/>
        </p:blipFill>
        <p:spPr>
          <a:xfrm>
            <a:off x="0" y="1683650"/>
            <a:ext cx="11879263" cy="65499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예제</a:t>
            </a:r>
            <a:endParaRPr/>
          </a:p>
        </p:txBody>
      </p:sp>
      <p:sp>
        <p:nvSpPr>
          <p:cNvPr id="228" name="Google Shape;228;p24"/>
          <p:cNvSpPr txBox="1"/>
          <p:nvPr/>
        </p:nvSpPr>
        <p:spPr>
          <a:xfrm>
            <a:off x="345733" y="1551112"/>
            <a:ext cx="11237304" cy="4504824"/>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&lt;a</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href</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"http://www.google.com"</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target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"_self"</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google.com 방문1</a:t>
            </a:r>
            <a:r>
              <a:rPr b="1" i="0" lang="en-US" sz="2339" u="none" cap="none" strike="noStrike">
                <a:solidFill>
                  <a:srgbClr val="0000FF"/>
                </a:solidFill>
                <a:latin typeface="Arial"/>
                <a:ea typeface="Arial"/>
                <a:cs typeface="Arial"/>
                <a:sym typeface="Arial"/>
              </a:rPr>
              <a:t>&lt;/a&gt;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&lt;br&gt;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&lt;a</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href</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"http://www.google.com"</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target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"_blank"</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google.com 방문2</a:t>
            </a:r>
            <a:r>
              <a:rPr b="1" i="0" lang="en-US" sz="2339" u="none" cap="none" strike="noStrike">
                <a:solidFill>
                  <a:srgbClr val="0000FF"/>
                </a:solidFill>
                <a:latin typeface="Arial"/>
                <a:ea typeface="Arial"/>
                <a:cs typeface="Arial"/>
                <a:sym typeface="Arial"/>
              </a:rPr>
              <a:t>&lt;/a&gt;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229" name="Google Shape;229;p24"/>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id 속성</a:t>
            </a:r>
            <a:endParaRPr/>
          </a:p>
        </p:txBody>
      </p:sp>
      <p:sp>
        <p:nvSpPr>
          <p:cNvPr id="235" name="Google Shape;235;p25"/>
          <p:cNvSpPr txBox="1"/>
          <p:nvPr/>
        </p:nvSpPr>
        <p:spPr>
          <a:xfrm>
            <a:off x="435718" y="1551113"/>
            <a:ext cx="11001966" cy="6660861"/>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&lt;a</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href</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"#section1"</a:t>
            </a:r>
            <a:r>
              <a:rPr b="1" i="0" lang="en-US" sz="2339" u="none" cap="none" strike="noStrike">
                <a:solidFill>
                  <a:srgbClr val="0000FF"/>
                </a:solidFill>
                <a:latin typeface="Arial"/>
                <a:ea typeface="Arial"/>
                <a:cs typeface="Arial"/>
                <a:sym typeface="Arial"/>
              </a:rPr>
              <a:t>&gt;</a:t>
            </a:r>
            <a:r>
              <a:rPr b="1" i="0" lang="en-US" sz="2339" u="none" cap="none" strike="noStrike">
                <a:solidFill>
                  <a:schemeClr val="dk1"/>
                </a:solidFill>
                <a:latin typeface="Arial"/>
                <a:ea typeface="Arial"/>
                <a:cs typeface="Arial"/>
                <a:sym typeface="Arial"/>
              </a:rPr>
              <a:t>참고 사항으로 가려면 여기를 클릭하세요.</a:t>
            </a:r>
            <a:r>
              <a:rPr b="1" i="0" lang="en-US" sz="2339" u="none" cap="none" strike="noStrike">
                <a:solidFill>
                  <a:srgbClr val="0000FF"/>
                </a:solidFill>
                <a:latin typeface="Arial"/>
                <a:ea typeface="Arial"/>
                <a:cs typeface="Arial"/>
                <a:sym typeface="Arial"/>
              </a:rPr>
              <a:t>&lt;/a&gt;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 Hello World!</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 Hello World!</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 Hello World!</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&lt;br&gt;&lt;br&gt;&lt;br&gt;&lt;br&gt;&lt;br&gt;&lt;br&gt;&lt;br&gt;&lt;br&gt;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&lt;br&gt;&lt;br&gt;&lt;br&gt;&lt;br&gt;&lt;br&gt;&lt;br&gt;&lt;br&gt;&lt;br&gt;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&lt;a</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id</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"section1"</a:t>
            </a:r>
            <a:r>
              <a:rPr b="1" i="0" lang="en-US" sz="2339" u="none" cap="none" strike="noStrike">
                <a:solidFill>
                  <a:srgbClr val="0000FF"/>
                </a:solidFill>
                <a:latin typeface="Arial"/>
                <a:ea typeface="Arial"/>
                <a:cs typeface="Arial"/>
                <a:sym typeface="Arial"/>
              </a:rPr>
              <a:t>&gt;</a:t>
            </a:r>
            <a:r>
              <a:rPr b="1" i="0" lang="en-US" sz="2339" u="none" cap="none" strike="noStrike">
                <a:solidFill>
                  <a:schemeClr val="dk1"/>
                </a:solidFill>
                <a:latin typeface="Arial"/>
                <a:ea typeface="Arial"/>
                <a:cs typeface="Arial"/>
                <a:sym typeface="Arial"/>
              </a:rPr>
              <a:t>참고 사항</a:t>
            </a:r>
            <a:r>
              <a:rPr b="1" i="0" lang="en-US" sz="2339" u="none" cap="none" strike="noStrike">
                <a:solidFill>
                  <a:srgbClr val="0000FF"/>
                </a:solidFill>
                <a:latin typeface="Arial"/>
                <a:ea typeface="Arial"/>
                <a:cs typeface="Arial"/>
                <a:sym typeface="Arial"/>
              </a:rPr>
              <a:t>&lt;/a&gt;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a:t>
            </a:r>
            <a:r>
              <a:rPr b="1" i="0" lang="en-US" sz="2339" u="none" cap="none" strike="noStrike">
                <a:solidFill>
                  <a:srgbClr val="0000FF"/>
                </a:solidFill>
                <a:latin typeface="Arial"/>
                <a:ea typeface="Arial"/>
                <a:cs typeface="Arial"/>
                <a:sym typeface="Arial"/>
              </a:rPr>
              <a:t>&lt;hr&gt;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 동일한 페이지 안에서도 점프할 수 있습니다. </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236" name="Google Shape;236;p25"/>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&lt;img&gt;</a:t>
            </a:r>
            <a:endParaRPr/>
          </a:p>
        </p:txBody>
      </p:sp>
      <p:sp>
        <p:nvSpPr>
          <p:cNvPr id="242" name="Google Shape;242;p27"/>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이미지 : &lt;img&gt; 태그 사용</a:t>
            </a:r>
            <a:endParaRPr/>
          </a:p>
        </p:txBody>
      </p:sp>
      <p:sp>
        <p:nvSpPr>
          <p:cNvPr id="243" name="Google Shape;243;p27"/>
          <p:cNvSpPr txBox="1"/>
          <p:nvPr/>
        </p:nvSpPr>
        <p:spPr>
          <a:xfrm>
            <a:off x="1756056" y="4473658"/>
            <a:ext cx="7900796" cy="712887"/>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&lt;img</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src</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"seolak.jpg"</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width</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"300" </a:t>
            </a:r>
            <a:r>
              <a:rPr b="1" i="0" lang="en-US" sz="2339" u="none" cap="none" strike="noStrike">
                <a:solidFill>
                  <a:srgbClr val="FF0000"/>
                </a:solidFill>
                <a:latin typeface="Arial"/>
                <a:ea typeface="Arial"/>
                <a:cs typeface="Arial"/>
                <a:sym typeface="Arial"/>
              </a:rPr>
              <a:t>height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"230"</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p:txBody>
      </p:sp>
      <p:sp>
        <p:nvSpPr>
          <p:cNvPr id="244" name="Google Shape;244;p27"/>
          <p:cNvSpPr txBox="1"/>
          <p:nvPr/>
        </p:nvSpPr>
        <p:spPr>
          <a:xfrm>
            <a:off x="525904" y="2732447"/>
            <a:ext cx="4225642"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&lt;img&gt; 태그는 이미지를 웹페이지에 삽입할 때 사용한다.</a:t>
            </a:r>
            <a:endParaRPr b="1" i="0" sz="1800" u="none" cap="none" strike="noStrike">
              <a:solidFill>
                <a:schemeClr val="dk1"/>
              </a:solidFill>
              <a:latin typeface="Arial"/>
              <a:ea typeface="Arial"/>
              <a:cs typeface="Arial"/>
              <a:sym typeface="Arial"/>
            </a:endParaRPr>
          </a:p>
        </p:txBody>
      </p:sp>
      <p:sp>
        <p:nvSpPr>
          <p:cNvPr id="245" name="Google Shape;245;p27"/>
          <p:cNvSpPr txBox="1"/>
          <p:nvPr/>
        </p:nvSpPr>
        <p:spPr>
          <a:xfrm>
            <a:off x="981554" y="6334629"/>
            <a:ext cx="539700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src 속성은 이미지 파일 이름을 지정한다.</a:t>
            </a:r>
            <a:endParaRPr b="1" i="0" sz="1800" u="none" cap="none" strike="noStrike">
              <a:solidFill>
                <a:schemeClr val="dk1"/>
              </a:solidFill>
              <a:latin typeface="Arial"/>
              <a:ea typeface="Arial"/>
              <a:cs typeface="Arial"/>
              <a:sym typeface="Arial"/>
            </a:endParaRPr>
          </a:p>
        </p:txBody>
      </p:sp>
      <p:sp>
        <p:nvSpPr>
          <p:cNvPr id="246" name="Google Shape;246;p27"/>
          <p:cNvSpPr txBox="1"/>
          <p:nvPr/>
        </p:nvSpPr>
        <p:spPr>
          <a:xfrm>
            <a:off x="5870882" y="2657997"/>
            <a:ext cx="564129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chemeClr val="dk1"/>
                </a:solidFill>
                <a:latin typeface="Arial"/>
                <a:ea typeface="Arial"/>
                <a:cs typeface="Arial"/>
                <a:sym typeface="Arial"/>
              </a:rPr>
              <a:t>width</a:t>
            </a:r>
            <a:r>
              <a:rPr b="1" i="0" lang="en-US" sz="1800" u="none" cap="none" strike="noStrike">
                <a:solidFill>
                  <a:schemeClr val="dk1"/>
                </a:solidFill>
                <a:latin typeface="Arial"/>
                <a:ea typeface="Arial"/>
                <a:cs typeface="Arial"/>
                <a:sym typeface="Arial"/>
              </a:rPr>
              <a:t>, </a:t>
            </a:r>
            <a:r>
              <a:rPr b="1" i="0" lang="en-US" sz="1800" u="sng" cap="none" strike="noStrike">
                <a:solidFill>
                  <a:schemeClr val="dk1"/>
                </a:solidFill>
                <a:latin typeface="Arial"/>
                <a:ea typeface="Arial"/>
                <a:cs typeface="Arial"/>
                <a:sym typeface="Arial"/>
              </a:rPr>
              <a:t>height</a:t>
            </a:r>
            <a:r>
              <a:rPr b="1" i="0" lang="en-US" sz="1800" u="none" cap="none" strike="noStrike">
                <a:solidFill>
                  <a:schemeClr val="dk1"/>
                </a:solidFill>
                <a:latin typeface="Arial"/>
                <a:ea typeface="Arial"/>
                <a:cs typeface="Arial"/>
                <a:sym typeface="Arial"/>
              </a:rPr>
              <a:t> 속성은 각각 이미지의 가로, 세로 크기를 나타낸다.</a:t>
            </a:r>
            <a:endParaRPr b="1" i="0" sz="1800" u="none" cap="none" strike="noStrike">
              <a:solidFill>
                <a:schemeClr val="dk1"/>
              </a:solidFill>
              <a:latin typeface="Arial"/>
              <a:ea typeface="Arial"/>
              <a:cs typeface="Arial"/>
              <a:sym typeface="Arial"/>
            </a:endParaRPr>
          </a:p>
        </p:txBody>
      </p:sp>
      <p:cxnSp>
        <p:nvCxnSpPr>
          <p:cNvPr id="247" name="Google Shape;247;p27"/>
          <p:cNvCxnSpPr>
            <a:stCxn id="244" idx="2"/>
          </p:cNvCxnSpPr>
          <p:nvPr/>
        </p:nvCxnSpPr>
        <p:spPr>
          <a:xfrm flipH="1">
            <a:off x="2324925" y="3378778"/>
            <a:ext cx="313800" cy="1348200"/>
          </a:xfrm>
          <a:prstGeom prst="straightConnector1">
            <a:avLst/>
          </a:prstGeom>
          <a:solidFill>
            <a:schemeClr val="accent1"/>
          </a:solidFill>
          <a:ln cap="flat" cmpd="sng" w="9525">
            <a:solidFill>
              <a:schemeClr val="dk2"/>
            </a:solidFill>
            <a:prstDash val="solid"/>
            <a:round/>
            <a:headEnd len="sm" w="sm" type="none"/>
            <a:tailEnd len="med" w="med" type="triangle"/>
          </a:ln>
        </p:spPr>
      </p:cxnSp>
      <p:cxnSp>
        <p:nvCxnSpPr>
          <p:cNvPr id="248" name="Google Shape;248;p27"/>
          <p:cNvCxnSpPr/>
          <p:nvPr/>
        </p:nvCxnSpPr>
        <p:spPr>
          <a:xfrm>
            <a:off x="7266749" y="3046050"/>
            <a:ext cx="126393" cy="1630457"/>
          </a:xfrm>
          <a:prstGeom prst="straightConnector1">
            <a:avLst/>
          </a:prstGeom>
          <a:solidFill>
            <a:schemeClr val="accent1"/>
          </a:solidFill>
          <a:ln cap="flat" cmpd="sng" w="9525">
            <a:solidFill>
              <a:schemeClr val="dk2"/>
            </a:solidFill>
            <a:prstDash val="solid"/>
            <a:round/>
            <a:headEnd len="sm" w="sm" type="none"/>
            <a:tailEnd len="med" w="med" type="triangle"/>
          </a:ln>
        </p:spPr>
      </p:cxnSp>
      <p:cxnSp>
        <p:nvCxnSpPr>
          <p:cNvPr id="249" name="Google Shape;249;p27"/>
          <p:cNvCxnSpPr/>
          <p:nvPr/>
        </p:nvCxnSpPr>
        <p:spPr>
          <a:xfrm flipH="1">
            <a:off x="5648930" y="3046050"/>
            <a:ext cx="729630" cy="1630457"/>
          </a:xfrm>
          <a:prstGeom prst="straightConnector1">
            <a:avLst/>
          </a:prstGeom>
          <a:solidFill>
            <a:schemeClr val="accent1"/>
          </a:solidFill>
          <a:ln cap="flat" cmpd="sng" w="9525">
            <a:solidFill>
              <a:schemeClr val="dk2"/>
            </a:solidFill>
            <a:prstDash val="solid"/>
            <a:round/>
            <a:headEnd len="sm" w="sm" type="none"/>
            <a:tailEnd len="med" w="med" type="triangle"/>
          </a:ln>
        </p:spPr>
      </p:cxnSp>
      <p:cxnSp>
        <p:nvCxnSpPr>
          <p:cNvPr id="250" name="Google Shape;250;p27"/>
          <p:cNvCxnSpPr>
            <a:stCxn id="245" idx="0"/>
          </p:cNvCxnSpPr>
          <p:nvPr/>
        </p:nvCxnSpPr>
        <p:spPr>
          <a:xfrm rot="10800000">
            <a:off x="2893457" y="5017629"/>
            <a:ext cx="786600" cy="1317000"/>
          </a:xfrm>
          <a:prstGeom prst="straightConnector1">
            <a:avLst/>
          </a:prstGeom>
          <a:solidFill>
            <a:schemeClr val="accent1"/>
          </a:solidFill>
          <a:ln cap="flat" cmpd="sng" w="9525">
            <a:solidFill>
              <a:schemeClr val="dk2"/>
            </a:solidFill>
            <a:prstDash val="solid"/>
            <a:round/>
            <a:headEnd len="sm" w="sm" type="none"/>
            <a:tailEnd len="med" w="med" type="triangle"/>
          </a:ln>
        </p:spPr>
      </p:cxnSp>
      <p:sp>
        <p:nvSpPr>
          <p:cNvPr id="251" name="Google Shape;251;p27"/>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예제</a:t>
            </a:r>
            <a:endParaRPr/>
          </a:p>
        </p:txBody>
      </p:sp>
      <p:sp>
        <p:nvSpPr>
          <p:cNvPr id="257" name="Google Shape;257;p28"/>
          <p:cNvSpPr txBox="1"/>
          <p:nvPr/>
        </p:nvSpPr>
        <p:spPr>
          <a:xfrm>
            <a:off x="398043" y="1770015"/>
            <a:ext cx="11052282" cy="3614286"/>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&lt;h2&gt;</a:t>
            </a:r>
            <a:r>
              <a:rPr b="1" i="0" lang="en-US" sz="2339" u="none" cap="none" strike="noStrike">
                <a:solidFill>
                  <a:schemeClr val="dk1"/>
                </a:solidFill>
                <a:latin typeface="Arial"/>
                <a:ea typeface="Arial"/>
                <a:cs typeface="Arial"/>
                <a:sym typeface="Arial"/>
              </a:rPr>
              <a:t>설악산</a:t>
            </a:r>
            <a:r>
              <a:rPr b="1" i="0" lang="en-US" sz="2339" u="none" cap="none" strike="noStrike">
                <a:solidFill>
                  <a:srgbClr val="0000FF"/>
                </a:solidFill>
                <a:latin typeface="Arial"/>
                <a:ea typeface="Arial"/>
                <a:cs typeface="Arial"/>
                <a:sym typeface="Arial"/>
              </a:rPr>
              <a:t>&lt;/h2&gt;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&lt;img</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border</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"0"</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src</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"seolak.jpg"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6600FF"/>
                </a:solidFill>
                <a:latin typeface="Arial"/>
                <a:ea typeface="Arial"/>
                <a:cs typeface="Arial"/>
                <a:sym typeface="Arial"/>
              </a:rPr>
              <a:t>   </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alt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"설악산"</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width</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"300"</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height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"230"</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p:txBody>
      </p:sp>
      <p:sp>
        <p:nvSpPr>
          <p:cNvPr id="258" name="Google Shape;258;p28"/>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956941" y="561043"/>
            <a:ext cx="9701398" cy="990071"/>
          </a:xfrm>
          <a:prstGeom prst="rect">
            <a:avLst/>
          </a:prstGeom>
          <a:noFill/>
          <a:ln>
            <a:noFill/>
          </a:ln>
        </p:spPr>
        <p:txBody>
          <a:bodyPr anchorCtr="0" anchor="b" bIns="59400" lIns="118800" spcFirstLastPara="1" rIns="118800" wrap="square" tIns="59400">
            <a:noAutofit/>
          </a:bodyPr>
          <a:lstStyle/>
          <a:p>
            <a:pPr indent="0" lvl="2" marL="0" rtl="0" algn="ctr">
              <a:lnSpc>
                <a:spcPct val="100000"/>
              </a:lnSpc>
              <a:spcBef>
                <a:spcPts val="0"/>
              </a:spcBef>
              <a:spcAft>
                <a:spcPts val="0"/>
              </a:spcAft>
              <a:buSzPts val="1400"/>
              <a:buNone/>
            </a:pPr>
            <a:r>
              <a:rPr lang="en-US" sz="5717">
                <a:latin typeface="Arial"/>
                <a:ea typeface="Arial"/>
                <a:cs typeface="Arial"/>
                <a:sym typeface="Arial"/>
              </a:rPr>
              <a:t>width와 height 속성</a:t>
            </a:r>
            <a:endParaRPr/>
          </a:p>
        </p:txBody>
      </p:sp>
      <p:pic>
        <p:nvPicPr>
          <p:cNvPr id="264" name="Google Shape;264;p29"/>
          <p:cNvPicPr preferRelativeResize="0"/>
          <p:nvPr/>
        </p:nvPicPr>
        <p:blipFill rotWithShape="1">
          <a:blip r:embed="rId3">
            <a:alphaModFix/>
          </a:blip>
          <a:srcRect b="0" l="0" r="0" t="0"/>
          <a:stretch/>
        </p:blipFill>
        <p:spPr>
          <a:xfrm>
            <a:off x="470964" y="2523936"/>
            <a:ext cx="10901157" cy="2242097"/>
          </a:xfrm>
          <a:prstGeom prst="rect">
            <a:avLst/>
          </a:prstGeom>
          <a:noFill/>
          <a:ln cap="flat" cmpd="sng" w="9525">
            <a:solidFill>
              <a:schemeClr val="dk1"/>
            </a:solidFill>
            <a:prstDash val="solid"/>
            <a:miter lim="800000"/>
            <a:headEnd len="sm" w="sm" type="none"/>
            <a:tailEnd len="sm" w="sm" type="none"/>
          </a:ln>
        </p:spPr>
      </p:pic>
      <p:sp>
        <p:nvSpPr>
          <p:cNvPr id="265" name="Google Shape;265;p29"/>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3"/>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텍스트 표시</a:t>
            </a:r>
            <a:endParaRPr/>
          </a:p>
        </p:txBody>
      </p:sp>
      <p:sp>
        <p:nvSpPr>
          <p:cNvPr id="43" name="Google Shape;43;p3"/>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텍스트는 특별한 태그없이도 &lt;body&gt;...&lt;/body&gt; 안에서 표시할 수 있다. </a:t>
            </a:r>
            <a:endParaRPr/>
          </a:p>
          <a:p>
            <a:pPr indent="-445549" lvl="0" marL="445549" rtl="0" algn="l">
              <a:lnSpc>
                <a:spcPct val="100000"/>
              </a:lnSpc>
              <a:spcBef>
                <a:spcPts val="620"/>
              </a:spcBef>
              <a:spcAft>
                <a:spcPts val="0"/>
              </a:spcAft>
              <a:buSzPts val="3100"/>
              <a:buChar char="∙"/>
            </a:pPr>
            <a:r>
              <a:rPr lang="en-US"/>
              <a:t>하지만 단락을 생성하지 않으면 모든 텍스트가 연결되어서 하나의 긴 줄로 표시된다. </a:t>
            </a:r>
            <a:endParaRPr/>
          </a:p>
          <a:p>
            <a:pPr indent="-247493" lvl="0" marL="445549" rtl="0" algn="l">
              <a:lnSpc>
                <a:spcPct val="100000"/>
              </a:lnSpc>
              <a:spcBef>
                <a:spcPts val="624"/>
              </a:spcBef>
              <a:spcAft>
                <a:spcPts val="0"/>
              </a:spcAft>
              <a:buSzPts val="3119"/>
              <a:buNone/>
            </a:pPr>
            <a:r>
              <a:t/>
            </a:r>
            <a:endParaRPr/>
          </a:p>
        </p:txBody>
      </p:sp>
      <p:sp>
        <p:nvSpPr>
          <p:cNvPr id="44" name="Google Shape;44;p3"/>
          <p:cNvSpPr txBox="1"/>
          <p:nvPr/>
        </p:nvSpPr>
        <p:spPr>
          <a:xfrm>
            <a:off x="479497" y="3867599"/>
            <a:ext cx="10930277" cy="3589532"/>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안녕하세요?</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텍스트는 body태그 안에 특별한 태그 없이 입력할 수 있지만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단락을 사용하지 않으면 전체가 연결되어서 한줄로 표시됩니다.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pic>
        <p:nvPicPr>
          <p:cNvPr descr="EMB00000700b1a3" id="45" name="Google Shape;45;p3"/>
          <p:cNvPicPr preferRelativeResize="0"/>
          <p:nvPr/>
        </p:nvPicPr>
        <p:blipFill rotWithShape="1">
          <a:blip r:embed="rId3">
            <a:alphaModFix/>
          </a:blip>
          <a:srcRect b="0" l="0" r="0" t="0"/>
          <a:stretch/>
        </p:blipFill>
        <p:spPr>
          <a:xfrm>
            <a:off x="4580352" y="3760513"/>
            <a:ext cx="6711855" cy="1872884"/>
          </a:xfrm>
          <a:prstGeom prst="rect">
            <a:avLst/>
          </a:prstGeom>
          <a:noFill/>
          <a:ln>
            <a:noFill/>
          </a:ln>
        </p:spPr>
      </p:pic>
      <p:sp>
        <p:nvSpPr>
          <p:cNvPr id="46" name="Google Shape;46;p3"/>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alt 속성 </a:t>
            </a:r>
            <a:endParaRPr/>
          </a:p>
        </p:txBody>
      </p:sp>
      <p:sp>
        <p:nvSpPr>
          <p:cNvPr id="271" name="Google Shape;271;p30"/>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브라우저가 어떤 이유로 이미지를 화면에 표시하지 못했을 경우에, 표시되는 대체 텍스트(alternate text)를 지정</a:t>
            </a:r>
            <a:endParaRPr/>
          </a:p>
          <a:p>
            <a:pPr indent="-247493" lvl="0" marL="445549" rtl="0" algn="l">
              <a:lnSpc>
                <a:spcPct val="100000"/>
              </a:lnSpc>
              <a:spcBef>
                <a:spcPts val="624"/>
              </a:spcBef>
              <a:spcAft>
                <a:spcPts val="0"/>
              </a:spcAft>
              <a:buSzPts val="3119"/>
              <a:buNone/>
            </a:pPr>
            <a:r>
              <a:t/>
            </a:r>
            <a:endParaRPr/>
          </a:p>
        </p:txBody>
      </p:sp>
      <p:pic>
        <p:nvPicPr>
          <p:cNvPr id="272" name="Google Shape;272;p30"/>
          <p:cNvPicPr preferRelativeResize="0"/>
          <p:nvPr/>
        </p:nvPicPr>
        <p:blipFill rotWithShape="1">
          <a:blip r:embed="rId3">
            <a:alphaModFix/>
          </a:blip>
          <a:srcRect b="0" l="0" r="0" t="0"/>
          <a:stretch/>
        </p:blipFill>
        <p:spPr>
          <a:xfrm>
            <a:off x="367597" y="2970215"/>
            <a:ext cx="11313992" cy="4719337"/>
          </a:xfrm>
          <a:prstGeom prst="rect">
            <a:avLst/>
          </a:prstGeom>
          <a:noFill/>
          <a:ln>
            <a:noFill/>
          </a:ln>
        </p:spPr>
      </p:pic>
      <p:sp>
        <p:nvSpPr>
          <p:cNvPr id="273" name="Google Shape;273;p30"/>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956941" y="561043"/>
            <a:ext cx="9701398" cy="990071"/>
          </a:xfrm>
          <a:prstGeom prst="rect">
            <a:avLst/>
          </a:prstGeom>
          <a:noFill/>
          <a:ln>
            <a:noFill/>
          </a:ln>
        </p:spPr>
        <p:txBody>
          <a:bodyPr anchorCtr="0" anchor="b" bIns="59400" lIns="118800" spcFirstLastPara="1" rIns="118800" wrap="square" tIns="59400">
            <a:noAutofit/>
          </a:bodyPr>
          <a:lstStyle/>
          <a:p>
            <a:pPr indent="0" lvl="2" marL="0" rtl="0" algn="ctr">
              <a:lnSpc>
                <a:spcPct val="100000"/>
              </a:lnSpc>
              <a:spcBef>
                <a:spcPts val="0"/>
              </a:spcBef>
              <a:spcAft>
                <a:spcPts val="0"/>
              </a:spcAft>
              <a:buSzPts val="1400"/>
              <a:buNone/>
            </a:pPr>
            <a:r>
              <a:rPr lang="en-US" sz="5717">
                <a:latin typeface="Arial"/>
                <a:ea typeface="Arial"/>
                <a:cs typeface="Arial"/>
                <a:sym typeface="Arial"/>
              </a:rPr>
              <a:t>이미지 처리 방법</a:t>
            </a:r>
            <a:endParaRPr/>
          </a:p>
        </p:txBody>
      </p:sp>
      <p:pic>
        <p:nvPicPr>
          <p:cNvPr id="279" name="Google Shape;279;p31"/>
          <p:cNvPicPr preferRelativeResize="0"/>
          <p:nvPr/>
        </p:nvPicPr>
        <p:blipFill rotWithShape="1">
          <a:blip r:embed="rId3">
            <a:alphaModFix/>
          </a:blip>
          <a:srcRect b="0" l="0" r="0" t="0"/>
          <a:stretch/>
        </p:blipFill>
        <p:spPr>
          <a:xfrm>
            <a:off x="331974" y="2413298"/>
            <a:ext cx="11224206" cy="5210249"/>
          </a:xfrm>
          <a:prstGeom prst="rect">
            <a:avLst/>
          </a:prstGeom>
          <a:noFill/>
          <a:ln>
            <a:noFill/>
          </a:ln>
        </p:spPr>
      </p:pic>
      <p:sp>
        <p:nvSpPr>
          <p:cNvPr id="280" name="Google Shape;280;p31"/>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이미지의 종류</a:t>
            </a:r>
            <a:endParaRPr/>
          </a:p>
        </p:txBody>
      </p:sp>
      <p:sp>
        <p:nvSpPr>
          <p:cNvPr id="286" name="Google Shape;286;p32"/>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JPEG(JPG) </a:t>
            </a:r>
            <a:endParaRPr/>
          </a:p>
          <a:p>
            <a:pPr indent="-371292" lvl="1" marL="965359" rtl="0" algn="l">
              <a:lnSpc>
                <a:spcPct val="100000"/>
              </a:lnSpc>
              <a:spcBef>
                <a:spcPts val="500"/>
              </a:spcBef>
              <a:spcAft>
                <a:spcPts val="0"/>
              </a:spcAft>
              <a:buSzPts val="2500"/>
              <a:buChar char="∙"/>
            </a:pPr>
            <a:r>
              <a:rPr lang="en-US"/>
              <a:t>실사사진과 같이 복잡하고 많은 색상으로 이루어진 이미지에 적합</a:t>
            </a:r>
            <a:endParaRPr/>
          </a:p>
          <a:p>
            <a:pPr indent="-371292" lvl="1" marL="965359" rtl="0" algn="l">
              <a:lnSpc>
                <a:spcPct val="100000"/>
              </a:lnSpc>
              <a:spcBef>
                <a:spcPts val="500"/>
              </a:spcBef>
              <a:spcAft>
                <a:spcPts val="0"/>
              </a:spcAft>
              <a:buSzPts val="2500"/>
              <a:buChar char="∙"/>
            </a:pPr>
            <a:r>
              <a:rPr lang="en-US"/>
              <a:t>1600만개의 색상을 사용</a:t>
            </a:r>
            <a:endParaRPr/>
          </a:p>
          <a:p>
            <a:pPr indent="-371292" lvl="1" marL="965359" rtl="0" algn="l">
              <a:lnSpc>
                <a:spcPct val="100000"/>
              </a:lnSpc>
              <a:spcBef>
                <a:spcPts val="500"/>
              </a:spcBef>
              <a:spcAft>
                <a:spcPts val="0"/>
              </a:spcAft>
              <a:buSzPts val="2500"/>
              <a:buChar char="∙"/>
            </a:pPr>
            <a:r>
              <a:rPr lang="en-US"/>
              <a:t> 손실 압축 방식을 사용한다.- 압축과정에서 약간의 데이터는 영구히 사라진다 . </a:t>
            </a:r>
            <a:endParaRPr/>
          </a:p>
          <a:p>
            <a:pPr indent="-445549" lvl="0" marL="445549" rtl="0" algn="l">
              <a:lnSpc>
                <a:spcPct val="100000"/>
              </a:lnSpc>
              <a:spcBef>
                <a:spcPts val="620"/>
              </a:spcBef>
              <a:spcAft>
                <a:spcPts val="0"/>
              </a:spcAft>
              <a:buSzPts val="3100"/>
              <a:buChar char="∙"/>
            </a:pPr>
            <a:r>
              <a:rPr lang="en-US"/>
              <a:t>PNG </a:t>
            </a:r>
            <a:endParaRPr/>
          </a:p>
          <a:p>
            <a:pPr indent="-371292" lvl="1" marL="965359" rtl="0" algn="l">
              <a:lnSpc>
                <a:spcPct val="100000"/>
              </a:lnSpc>
              <a:spcBef>
                <a:spcPts val="500"/>
              </a:spcBef>
              <a:spcAft>
                <a:spcPts val="0"/>
              </a:spcAft>
              <a:buSzPts val="2500"/>
              <a:buChar char="∙"/>
            </a:pPr>
            <a:r>
              <a:rPr lang="en-US"/>
              <a:t>클립 아트와 같이 적은 수의 색상을 가진 이미지에 적합</a:t>
            </a:r>
            <a:endParaRPr/>
          </a:p>
          <a:p>
            <a:pPr indent="-371292" lvl="1" marL="965359" rtl="0" algn="l">
              <a:lnSpc>
                <a:spcPct val="100000"/>
              </a:lnSpc>
              <a:spcBef>
                <a:spcPts val="500"/>
              </a:spcBef>
              <a:spcAft>
                <a:spcPts val="0"/>
              </a:spcAft>
              <a:buSzPts val="2500"/>
              <a:buChar char="∙"/>
            </a:pPr>
            <a:r>
              <a:rPr lang="en-US"/>
              <a:t>무손실 압축 방식, 투명배경을 지원 </a:t>
            </a:r>
            <a:endParaRPr/>
          </a:p>
          <a:p>
            <a:pPr indent="-445549" lvl="0" marL="445549" rtl="0" algn="l">
              <a:lnSpc>
                <a:spcPct val="100000"/>
              </a:lnSpc>
              <a:spcBef>
                <a:spcPts val="620"/>
              </a:spcBef>
              <a:spcAft>
                <a:spcPts val="0"/>
              </a:spcAft>
              <a:buSzPts val="3100"/>
              <a:buChar char="∙"/>
            </a:pPr>
            <a:r>
              <a:rPr lang="en-US"/>
              <a:t>GIF</a:t>
            </a:r>
            <a:endParaRPr/>
          </a:p>
          <a:p>
            <a:pPr indent="-371292" lvl="1" marL="965359" rtl="0" algn="l">
              <a:lnSpc>
                <a:spcPct val="100000"/>
              </a:lnSpc>
              <a:spcBef>
                <a:spcPts val="500"/>
              </a:spcBef>
              <a:spcAft>
                <a:spcPts val="0"/>
              </a:spcAft>
              <a:buSzPts val="2500"/>
              <a:buChar char="∙"/>
            </a:pPr>
            <a:r>
              <a:rPr lang="en-US"/>
              <a:t>로고나 클립아트 형태의 이미지에 적합</a:t>
            </a:r>
            <a:endParaRPr/>
          </a:p>
          <a:p>
            <a:pPr indent="-371292" lvl="1" marL="965359" rtl="0" algn="l">
              <a:lnSpc>
                <a:spcPct val="100000"/>
              </a:lnSpc>
              <a:spcBef>
                <a:spcPts val="500"/>
              </a:spcBef>
              <a:spcAft>
                <a:spcPts val="0"/>
              </a:spcAft>
              <a:buSzPts val="2500"/>
              <a:buChar char="∙"/>
            </a:pPr>
            <a:r>
              <a:rPr lang="en-US"/>
              <a:t>256 색상만을 지원</a:t>
            </a:r>
            <a:endParaRPr/>
          </a:p>
          <a:p>
            <a:pPr indent="-371292" lvl="1" marL="965359" rtl="0" algn="l">
              <a:lnSpc>
                <a:spcPct val="100000"/>
              </a:lnSpc>
              <a:spcBef>
                <a:spcPts val="500"/>
              </a:spcBef>
              <a:spcAft>
                <a:spcPts val="0"/>
              </a:spcAft>
              <a:buSzPts val="2500"/>
              <a:buChar char="∙"/>
            </a:pPr>
            <a:r>
              <a:rPr lang="en-US"/>
              <a:t>투명 배경과 애니메이션을 지원한다. </a:t>
            </a:r>
            <a:endParaRPr/>
          </a:p>
          <a:p>
            <a:pPr indent="-247493" lvl="0" marL="445549" rtl="0" algn="l">
              <a:lnSpc>
                <a:spcPct val="100000"/>
              </a:lnSpc>
              <a:spcBef>
                <a:spcPts val="624"/>
              </a:spcBef>
              <a:spcAft>
                <a:spcPts val="0"/>
              </a:spcAft>
              <a:buSzPts val="3119"/>
              <a:buNone/>
            </a:pPr>
            <a:r>
              <a:t/>
            </a:r>
            <a:endParaRPr/>
          </a:p>
        </p:txBody>
      </p:sp>
      <p:sp>
        <p:nvSpPr>
          <p:cNvPr id="287" name="Google Shape;287;p32"/>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연습</a:t>
            </a:r>
            <a:endParaRPr/>
          </a:p>
        </p:txBody>
      </p:sp>
      <p:pic>
        <p:nvPicPr>
          <p:cNvPr descr="EMB00001a1c115e" id="293" name="Google Shape;293;p33"/>
          <p:cNvPicPr preferRelativeResize="0"/>
          <p:nvPr/>
        </p:nvPicPr>
        <p:blipFill rotWithShape="1">
          <a:blip r:embed="rId3">
            <a:alphaModFix/>
          </a:blip>
          <a:srcRect b="0" l="0" r="0" t="0"/>
          <a:stretch/>
        </p:blipFill>
        <p:spPr>
          <a:xfrm>
            <a:off x="774764" y="1831632"/>
            <a:ext cx="10412245" cy="6251210"/>
          </a:xfrm>
          <a:prstGeom prst="rect">
            <a:avLst/>
          </a:prstGeom>
          <a:noFill/>
          <a:ln>
            <a:noFill/>
          </a:ln>
        </p:spPr>
      </p:pic>
      <p:sp>
        <p:nvSpPr>
          <p:cNvPr id="294" name="Google Shape;294;p33"/>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HTML 소스 </a:t>
            </a:r>
            <a:endParaRPr/>
          </a:p>
        </p:txBody>
      </p:sp>
      <p:sp>
        <p:nvSpPr>
          <p:cNvPr id="300" name="Google Shape;300;p34"/>
          <p:cNvSpPr txBox="1"/>
          <p:nvPr/>
        </p:nvSpPr>
        <p:spPr>
          <a:xfrm>
            <a:off x="428238" y="1485109"/>
            <a:ext cx="11154798" cy="6780931"/>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&lt;title&gt;</a:t>
            </a:r>
            <a:r>
              <a:rPr b="1" i="0" lang="en-US" sz="2339" u="none" cap="none" strike="noStrike">
                <a:solidFill>
                  <a:schemeClr val="dk1"/>
                </a:solidFill>
                <a:latin typeface="Arial"/>
                <a:ea typeface="Arial"/>
                <a:cs typeface="Arial"/>
                <a:sym typeface="Arial"/>
              </a:rPr>
              <a:t>Web Programming</a:t>
            </a:r>
            <a:r>
              <a:rPr b="1" i="0" lang="en-US" sz="2339" u="none" cap="none" strike="noStrike">
                <a:solidFill>
                  <a:srgbClr val="0000FF"/>
                </a:solidFill>
                <a:latin typeface="Arial"/>
                <a:ea typeface="Arial"/>
                <a:cs typeface="Arial"/>
                <a:sym typeface="Arial"/>
              </a:rPr>
              <a:t>&lt;/title&gt;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&lt;/head&gt;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&lt;h1&gt;</a:t>
            </a:r>
            <a:r>
              <a:rPr b="1" i="0" lang="en-US" sz="2339" u="none" cap="none" strike="noStrike">
                <a:solidFill>
                  <a:schemeClr val="dk1"/>
                </a:solidFill>
                <a:latin typeface="Arial"/>
                <a:ea typeface="Arial"/>
                <a:cs typeface="Arial"/>
                <a:sym typeface="Arial"/>
              </a:rPr>
              <a:t>Welcome to Web Coffee!</a:t>
            </a:r>
            <a:r>
              <a:rPr b="1" i="0" lang="en-US" sz="2339" u="none" cap="none" strike="noStrike">
                <a:solidFill>
                  <a:srgbClr val="0000FF"/>
                </a:solidFill>
                <a:latin typeface="Arial"/>
                <a:ea typeface="Arial"/>
                <a:cs typeface="Arial"/>
                <a:sym typeface="Arial"/>
              </a:rPr>
              <a:t>&lt;/h1&gt;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&lt;img</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src</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"coffee.gif"</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하우스 로스팅 원두의 신선한 커피를 맛보고 싶다면</a:t>
            </a:r>
            <a:r>
              <a:rPr b="1" i="0" lang="en-US" sz="2339" u="none" cap="none" strike="noStrike">
                <a:solidFill>
                  <a:srgbClr val="0000FF"/>
                </a:solidFill>
                <a:latin typeface="Arial"/>
                <a:ea typeface="Arial"/>
                <a:cs typeface="Arial"/>
                <a:sym typeface="Arial"/>
              </a:rPr>
              <a:t>&lt;em&gt;</a:t>
            </a:r>
            <a:r>
              <a:rPr b="1" i="0" lang="en-US" sz="2339" u="none" cap="none" strike="noStrike">
                <a:solidFill>
                  <a:schemeClr val="dk1"/>
                </a:solidFill>
                <a:latin typeface="Arial"/>
                <a:ea typeface="Arial"/>
                <a:cs typeface="Arial"/>
                <a:sym typeface="Arial"/>
              </a:rPr>
              <a:t>공인 1급 바리스타</a:t>
            </a:r>
            <a:r>
              <a:rPr b="1" i="0" lang="en-US" sz="2339" u="none" cap="none" strike="noStrike">
                <a:solidFill>
                  <a:srgbClr val="0000FF"/>
                </a:solidFill>
                <a:latin typeface="Arial"/>
                <a:ea typeface="Arial"/>
                <a:cs typeface="Arial"/>
                <a:sym typeface="Arial"/>
              </a:rPr>
              <a:t>&lt;/em&gt;</a:t>
            </a:r>
            <a:r>
              <a:rPr b="1" i="0" lang="en-US" sz="2339" u="none" cap="none" strike="noStrike">
                <a:solidFill>
                  <a:schemeClr val="dk1"/>
                </a:solidFill>
                <a:latin typeface="Arial"/>
                <a:ea typeface="Arial"/>
                <a:cs typeface="Arial"/>
                <a:sym typeface="Arial"/>
              </a:rPr>
              <a:t>가 최고급 원두만을 직접 엄선하여 사용합니다.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&lt;h2&gt;메뉴&lt;/h2&gt;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아메리카노,카페라떼,카푸치노,카페모카, ...</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p:txBody>
      </p:sp>
      <p:sp>
        <p:nvSpPr>
          <p:cNvPr id="301" name="Google Shape;301;p34"/>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썸네일 예제</a:t>
            </a:r>
            <a:endParaRPr/>
          </a:p>
        </p:txBody>
      </p:sp>
      <p:pic>
        <p:nvPicPr>
          <p:cNvPr id="307" name="Google Shape;307;p35"/>
          <p:cNvPicPr preferRelativeResize="0"/>
          <p:nvPr/>
        </p:nvPicPr>
        <p:blipFill rotWithShape="1">
          <a:blip r:embed="rId3">
            <a:alphaModFix/>
          </a:blip>
          <a:srcRect b="0" l="0" r="0" t="0"/>
          <a:stretch/>
        </p:blipFill>
        <p:spPr>
          <a:xfrm>
            <a:off x="2561550" y="190878"/>
            <a:ext cx="15746574" cy="8528875"/>
          </a:xfrm>
          <a:prstGeom prst="rect">
            <a:avLst/>
          </a:prstGeom>
          <a:noFill/>
          <a:ln>
            <a:noFill/>
          </a:ln>
        </p:spPr>
      </p:pic>
      <p:sp>
        <p:nvSpPr>
          <p:cNvPr id="308" name="Google Shape;308;p35"/>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thumnail.html</a:t>
            </a:r>
            <a:endParaRPr/>
          </a:p>
        </p:txBody>
      </p:sp>
      <p:sp>
        <p:nvSpPr>
          <p:cNvPr id="314" name="Google Shape;314;p36"/>
          <p:cNvSpPr txBox="1"/>
          <p:nvPr>
            <p:ph idx="1" type="body"/>
          </p:nvPr>
        </p:nvSpPr>
        <p:spPr>
          <a:xfrm>
            <a:off x="365744" y="1551112"/>
            <a:ext cx="11079007" cy="6740206"/>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988"/>
              <a:buNone/>
            </a:pPr>
            <a:r>
              <a:rPr b="1" lang="en-US" sz="1987">
                <a:latin typeface="Arial"/>
                <a:ea typeface="Arial"/>
                <a:cs typeface="Arial"/>
                <a:sym typeface="Arial"/>
              </a:rPr>
              <a:t>&lt;!DOCTYPE html&gt;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&lt;html&gt;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&lt;head&gt;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&lt;title&gt;</a:t>
            </a:r>
            <a:r>
              <a:rPr b="1" lang="en-US" sz="1987">
                <a:latin typeface="Arial"/>
                <a:ea typeface="Arial"/>
                <a:cs typeface="Arial"/>
                <a:sym typeface="Arial"/>
              </a:rPr>
              <a:t>NASA 이미지들</a:t>
            </a:r>
            <a:r>
              <a:rPr b="1" lang="en-US" sz="1987">
                <a:solidFill>
                  <a:srgbClr val="0000FF"/>
                </a:solidFill>
                <a:latin typeface="Arial"/>
                <a:ea typeface="Arial"/>
                <a:cs typeface="Arial"/>
                <a:sym typeface="Arial"/>
              </a:rPr>
              <a:t>&lt;/title&gt;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&lt;/head&gt;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&lt;body&gt;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&lt;h1&gt;</a:t>
            </a:r>
            <a:r>
              <a:rPr b="1" lang="en-US" sz="1987">
                <a:latin typeface="Arial"/>
                <a:ea typeface="Arial"/>
                <a:cs typeface="Arial"/>
                <a:sym typeface="Arial"/>
              </a:rPr>
              <a:t>NASA가 제공하는 이미지들</a:t>
            </a:r>
            <a:r>
              <a:rPr b="1" lang="en-US" sz="1987">
                <a:solidFill>
                  <a:srgbClr val="0000FF"/>
                </a:solidFill>
                <a:latin typeface="Arial"/>
                <a:ea typeface="Arial"/>
                <a:cs typeface="Arial"/>
                <a:sym typeface="Arial"/>
              </a:rPr>
              <a:t>&lt;/h1&gt;</a:t>
            </a:r>
            <a:endParaRPr b="1" sz="1987">
              <a:solidFill>
                <a:srgbClr val="0000FF"/>
              </a:solidFill>
              <a:latin typeface="Arial"/>
              <a:ea typeface="Arial"/>
              <a:cs typeface="Arial"/>
              <a:sym typeface="Arial"/>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&lt;p&gt;</a:t>
            </a:r>
            <a:r>
              <a:rPr b="1" lang="en-US" sz="1987">
                <a:latin typeface="Arial"/>
                <a:ea typeface="Arial"/>
                <a:cs typeface="Arial"/>
                <a:sym typeface="Arial"/>
              </a:rPr>
              <a:t>미국의 NASA는 우주에 대한 고해상도 이미지들을 제공하고 있다.</a:t>
            </a:r>
            <a:r>
              <a:rPr b="1" lang="en-US" sz="1987">
                <a:solidFill>
                  <a:srgbClr val="0000FF"/>
                </a:solidFill>
                <a:latin typeface="Arial"/>
                <a:ea typeface="Arial"/>
                <a:cs typeface="Arial"/>
                <a:sym typeface="Arial"/>
              </a:rPr>
              <a:t>&lt;/p&gt;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&lt;h2&gt;</a:t>
            </a:r>
            <a:r>
              <a:rPr b="1" lang="en-US" sz="1987">
                <a:latin typeface="Arial"/>
                <a:ea typeface="Arial"/>
                <a:cs typeface="Arial"/>
                <a:sym typeface="Arial"/>
              </a:rPr>
              <a:t>Hubble Images</a:t>
            </a:r>
            <a:r>
              <a:rPr b="1" lang="en-US" sz="1987">
                <a:solidFill>
                  <a:srgbClr val="0000FF"/>
                </a:solidFill>
                <a:latin typeface="Arial"/>
                <a:ea typeface="Arial"/>
                <a:cs typeface="Arial"/>
                <a:sym typeface="Arial"/>
              </a:rPr>
              <a:t>&lt;/h2&gt;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&lt;p&gt;</a:t>
            </a:r>
            <a:r>
              <a:rPr b="1" lang="en-US" sz="1987">
                <a:latin typeface="Arial"/>
                <a:ea typeface="Arial"/>
                <a:cs typeface="Arial"/>
                <a:sym typeface="Arial"/>
              </a:rPr>
              <a:t>허블 망원경으로 촬영한 이미지로서 우주의 초기의 은하 모습을 보여준다.</a:t>
            </a:r>
            <a:r>
              <a:rPr b="1" lang="en-US" sz="1987">
                <a:solidFill>
                  <a:srgbClr val="0000FF"/>
                </a:solidFill>
                <a:latin typeface="Arial"/>
                <a:ea typeface="Arial"/>
                <a:cs typeface="Arial"/>
                <a:sym typeface="Arial"/>
              </a:rPr>
              <a:t>&lt;/p&gt;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&lt;p&gt;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&lt;a</a:t>
            </a:r>
            <a:r>
              <a:rPr b="1" lang="en-US" sz="1987">
                <a:latin typeface="Arial"/>
                <a:ea typeface="Arial"/>
                <a:cs typeface="Arial"/>
                <a:sym typeface="Arial"/>
              </a:rPr>
              <a:t> </a:t>
            </a:r>
            <a:r>
              <a:rPr b="1" lang="en-US" sz="1987">
                <a:solidFill>
                  <a:srgbClr val="FF0000"/>
                </a:solidFill>
                <a:latin typeface="Arial"/>
                <a:ea typeface="Arial"/>
                <a:cs typeface="Arial"/>
                <a:sym typeface="Arial"/>
              </a:rPr>
              <a:t>href</a:t>
            </a:r>
            <a:r>
              <a:rPr b="1" lang="en-US" sz="1987">
                <a:latin typeface="Arial"/>
                <a:ea typeface="Arial"/>
                <a:cs typeface="Arial"/>
                <a:sym typeface="Arial"/>
              </a:rPr>
              <a:t>=</a:t>
            </a:r>
            <a:r>
              <a:rPr b="1" lang="en-US" sz="1987">
                <a:solidFill>
                  <a:srgbClr val="6600FF"/>
                </a:solidFill>
                <a:latin typeface="Arial"/>
                <a:ea typeface="Arial"/>
                <a:cs typeface="Arial"/>
                <a:sym typeface="Arial"/>
              </a:rPr>
              <a:t>"photo1.html"</a:t>
            </a:r>
            <a:r>
              <a:rPr b="1" lang="en-US" sz="1987">
                <a:solidFill>
                  <a:srgbClr val="0000FF"/>
                </a:solidFill>
                <a:latin typeface="Arial"/>
                <a:ea typeface="Arial"/>
                <a:cs typeface="Arial"/>
                <a:sym typeface="Arial"/>
              </a:rPr>
              <a:t>&gt;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&lt;img</a:t>
            </a:r>
            <a:r>
              <a:rPr b="1" lang="en-US" sz="1987">
                <a:latin typeface="Arial"/>
                <a:ea typeface="Arial"/>
                <a:cs typeface="Arial"/>
                <a:sym typeface="Arial"/>
              </a:rPr>
              <a:t> </a:t>
            </a:r>
            <a:r>
              <a:rPr b="1" lang="en-US" sz="1987">
                <a:solidFill>
                  <a:srgbClr val="FF0000"/>
                </a:solidFill>
                <a:latin typeface="Arial"/>
                <a:ea typeface="Arial"/>
                <a:cs typeface="Arial"/>
                <a:sym typeface="Arial"/>
              </a:rPr>
              <a:t>src</a:t>
            </a:r>
            <a:r>
              <a:rPr b="1" lang="en-US" sz="1987">
                <a:latin typeface="Arial"/>
                <a:ea typeface="Arial"/>
                <a:cs typeface="Arial"/>
                <a:sym typeface="Arial"/>
              </a:rPr>
              <a:t>=</a:t>
            </a:r>
            <a:r>
              <a:rPr b="1" lang="en-US" sz="1987">
                <a:solidFill>
                  <a:srgbClr val="6600FF"/>
                </a:solidFill>
                <a:latin typeface="Arial"/>
                <a:ea typeface="Arial"/>
                <a:cs typeface="Arial"/>
                <a:sym typeface="Arial"/>
              </a:rPr>
              <a:t>"thumbnails/PIA12110_hithumb.jpg"</a:t>
            </a:r>
            <a:r>
              <a:rPr b="1" lang="en-US" sz="1987">
                <a:latin typeface="Arial"/>
                <a:ea typeface="Arial"/>
                <a:cs typeface="Arial"/>
                <a:sym typeface="Arial"/>
              </a:rPr>
              <a:t> </a:t>
            </a:r>
            <a:r>
              <a:rPr b="1" lang="en-US" sz="1987">
                <a:solidFill>
                  <a:srgbClr val="FF0000"/>
                </a:solidFill>
                <a:latin typeface="Arial"/>
                <a:ea typeface="Arial"/>
                <a:cs typeface="Arial"/>
                <a:sym typeface="Arial"/>
              </a:rPr>
              <a:t>alt</a:t>
            </a:r>
            <a:r>
              <a:rPr b="1" lang="en-US" sz="1987">
                <a:latin typeface="Arial"/>
                <a:ea typeface="Arial"/>
                <a:cs typeface="Arial"/>
                <a:sym typeface="Arial"/>
              </a:rPr>
              <a:t>=</a:t>
            </a:r>
            <a:r>
              <a:rPr b="1" lang="en-US" sz="1987">
                <a:solidFill>
                  <a:srgbClr val="6600FF"/>
                </a:solidFill>
                <a:latin typeface="Arial"/>
                <a:ea typeface="Arial"/>
                <a:cs typeface="Arial"/>
                <a:sym typeface="Arial"/>
              </a:rPr>
              <a:t>""</a:t>
            </a:r>
            <a:r>
              <a:rPr b="1" lang="en-US" sz="1987">
                <a:solidFill>
                  <a:srgbClr val="0000FF"/>
                </a:solidFill>
                <a:latin typeface="Arial"/>
                <a:ea typeface="Arial"/>
                <a:cs typeface="Arial"/>
                <a:sym typeface="Arial"/>
              </a:rPr>
              <a:t>&gt;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&lt;/a&gt;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&lt;a</a:t>
            </a:r>
            <a:r>
              <a:rPr b="1" lang="en-US" sz="1987">
                <a:latin typeface="Arial"/>
                <a:ea typeface="Arial"/>
                <a:cs typeface="Arial"/>
                <a:sym typeface="Arial"/>
              </a:rPr>
              <a:t> </a:t>
            </a:r>
            <a:r>
              <a:rPr b="1" lang="en-US" sz="1987">
                <a:solidFill>
                  <a:srgbClr val="FF0000"/>
                </a:solidFill>
                <a:latin typeface="Arial"/>
                <a:ea typeface="Arial"/>
                <a:cs typeface="Arial"/>
                <a:sym typeface="Arial"/>
              </a:rPr>
              <a:t>href</a:t>
            </a:r>
            <a:r>
              <a:rPr b="1" lang="en-US" sz="1987">
                <a:latin typeface="Arial"/>
                <a:ea typeface="Arial"/>
                <a:cs typeface="Arial"/>
                <a:sym typeface="Arial"/>
              </a:rPr>
              <a:t>=</a:t>
            </a:r>
            <a:r>
              <a:rPr b="1" lang="en-US" sz="1987">
                <a:solidFill>
                  <a:srgbClr val="6600FF"/>
                </a:solidFill>
                <a:latin typeface="Arial"/>
                <a:ea typeface="Arial"/>
                <a:cs typeface="Arial"/>
                <a:sym typeface="Arial"/>
              </a:rPr>
              <a:t>"photo2.html"</a:t>
            </a:r>
            <a:r>
              <a:rPr b="1" lang="en-US" sz="1987">
                <a:solidFill>
                  <a:srgbClr val="0000FF"/>
                </a:solidFill>
                <a:latin typeface="Arial"/>
                <a:ea typeface="Arial"/>
                <a:cs typeface="Arial"/>
                <a:sym typeface="Arial"/>
              </a:rPr>
              <a:t>&gt;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&lt;img</a:t>
            </a:r>
            <a:r>
              <a:rPr b="1" lang="en-US" sz="1987">
                <a:latin typeface="Arial"/>
                <a:ea typeface="Arial"/>
                <a:cs typeface="Arial"/>
                <a:sym typeface="Arial"/>
              </a:rPr>
              <a:t> </a:t>
            </a:r>
            <a:r>
              <a:rPr b="1" lang="en-US" sz="1987">
                <a:solidFill>
                  <a:srgbClr val="FF0000"/>
                </a:solidFill>
                <a:latin typeface="Arial"/>
                <a:ea typeface="Arial"/>
                <a:cs typeface="Arial"/>
                <a:sym typeface="Arial"/>
              </a:rPr>
              <a:t>src</a:t>
            </a:r>
            <a:r>
              <a:rPr b="1" lang="en-US" sz="1987">
                <a:latin typeface="Arial"/>
                <a:ea typeface="Arial"/>
                <a:cs typeface="Arial"/>
                <a:sym typeface="Arial"/>
              </a:rPr>
              <a:t>=</a:t>
            </a:r>
            <a:r>
              <a:rPr b="1" lang="en-US" sz="1987">
                <a:solidFill>
                  <a:srgbClr val="6600FF"/>
                </a:solidFill>
                <a:latin typeface="Arial"/>
                <a:ea typeface="Arial"/>
                <a:cs typeface="Arial"/>
                <a:sym typeface="Arial"/>
              </a:rPr>
              <a:t>"thumbnails/PIA03149_hithumb.jpg"</a:t>
            </a:r>
            <a:r>
              <a:rPr b="1" lang="en-US" sz="1987">
                <a:latin typeface="Arial"/>
                <a:ea typeface="Arial"/>
                <a:cs typeface="Arial"/>
                <a:sym typeface="Arial"/>
              </a:rPr>
              <a:t> </a:t>
            </a:r>
            <a:r>
              <a:rPr b="1" lang="en-US" sz="1987">
                <a:solidFill>
                  <a:srgbClr val="FF0000"/>
                </a:solidFill>
                <a:latin typeface="Arial"/>
                <a:ea typeface="Arial"/>
                <a:cs typeface="Arial"/>
                <a:sym typeface="Arial"/>
              </a:rPr>
              <a:t>alt</a:t>
            </a:r>
            <a:r>
              <a:rPr b="1" lang="en-US" sz="1987">
                <a:latin typeface="Arial"/>
                <a:ea typeface="Arial"/>
                <a:cs typeface="Arial"/>
                <a:sym typeface="Arial"/>
              </a:rPr>
              <a:t>=</a:t>
            </a:r>
            <a:r>
              <a:rPr b="1" lang="en-US" sz="1987">
                <a:solidFill>
                  <a:srgbClr val="6600FF"/>
                </a:solidFill>
                <a:latin typeface="Arial"/>
                <a:ea typeface="Arial"/>
                <a:cs typeface="Arial"/>
                <a:sym typeface="Arial"/>
              </a:rPr>
              <a:t>""</a:t>
            </a:r>
            <a:r>
              <a:rPr b="1" lang="en-US" sz="1987">
                <a:solidFill>
                  <a:srgbClr val="0000FF"/>
                </a:solidFill>
                <a:latin typeface="Arial"/>
                <a:ea typeface="Arial"/>
                <a:cs typeface="Arial"/>
                <a:sym typeface="Arial"/>
              </a:rPr>
              <a:t>&gt;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&lt;/a&gt;    </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    &lt;/p&gt;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&lt;/body&gt;</a:t>
            </a:r>
            <a:endParaRPr/>
          </a:p>
          <a:p>
            <a:pPr indent="0" lvl="0" marL="0" rtl="0" algn="l">
              <a:lnSpc>
                <a:spcPct val="90000"/>
              </a:lnSpc>
              <a:spcBef>
                <a:spcPts val="398"/>
              </a:spcBef>
              <a:spcAft>
                <a:spcPts val="0"/>
              </a:spcAft>
              <a:buSzPts val="1988"/>
              <a:buNone/>
            </a:pPr>
            <a:r>
              <a:rPr b="1" lang="en-US" sz="1987">
                <a:solidFill>
                  <a:srgbClr val="0000FF"/>
                </a:solidFill>
                <a:latin typeface="Arial"/>
                <a:ea typeface="Arial"/>
                <a:cs typeface="Arial"/>
                <a:sym typeface="Arial"/>
              </a:rPr>
              <a:t>&lt;/html&gt;</a:t>
            </a:r>
            <a:endParaRPr b="1" sz="1987">
              <a:solidFill>
                <a:srgbClr val="0000FF"/>
              </a:solidFill>
              <a:latin typeface="Arial"/>
              <a:ea typeface="Arial"/>
              <a:cs typeface="Arial"/>
              <a:sym typeface="Arial"/>
            </a:endParaRPr>
          </a:p>
        </p:txBody>
      </p:sp>
      <p:sp>
        <p:nvSpPr>
          <p:cNvPr id="315" name="Google Shape;315;p36"/>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photo1.html</a:t>
            </a:r>
            <a:endParaRPr/>
          </a:p>
        </p:txBody>
      </p:sp>
      <p:sp>
        <p:nvSpPr>
          <p:cNvPr id="321" name="Google Shape;321;p37"/>
          <p:cNvSpPr txBox="1"/>
          <p:nvPr>
            <p:ph idx="1" type="body"/>
          </p:nvPr>
        </p:nvSpPr>
        <p:spPr>
          <a:xfrm>
            <a:off x="296228" y="1732626"/>
            <a:ext cx="11264119" cy="5547556"/>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339"/>
              <a:buNone/>
            </a:pPr>
            <a:r>
              <a:rPr b="1" lang="en-US" sz="2339">
                <a:latin typeface="Arial"/>
                <a:ea typeface="Arial"/>
                <a:cs typeface="Arial"/>
                <a:sym typeface="Arial"/>
              </a:rPr>
              <a:t>&lt;!doctype html&gt;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&lt;html&gt;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&lt;head&gt;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&lt;title&gt;</a:t>
            </a:r>
            <a:r>
              <a:rPr b="1" lang="en-US" sz="2339">
                <a:latin typeface="Arial"/>
                <a:ea typeface="Arial"/>
                <a:cs typeface="Arial"/>
                <a:sym typeface="Arial"/>
              </a:rPr>
              <a:t>Deep Field</a:t>
            </a:r>
            <a:r>
              <a:rPr b="1" lang="en-US" sz="2339">
                <a:solidFill>
                  <a:srgbClr val="0000FF"/>
                </a:solidFill>
                <a:latin typeface="Arial"/>
                <a:ea typeface="Arial"/>
                <a:cs typeface="Arial"/>
                <a:sym typeface="Arial"/>
              </a:rPr>
              <a:t>&lt;/title&gt;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&lt;/head&gt;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&lt;body&gt;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&lt;h1&gt;</a:t>
            </a:r>
            <a:r>
              <a:rPr b="1" lang="en-US" sz="2339">
                <a:latin typeface="Arial"/>
                <a:ea typeface="Arial"/>
                <a:cs typeface="Arial"/>
                <a:sym typeface="Arial"/>
              </a:rPr>
              <a:t>Hubble Image #1</a:t>
            </a:r>
            <a:r>
              <a:rPr b="1" lang="en-US" sz="2339">
                <a:solidFill>
                  <a:srgbClr val="0000FF"/>
                </a:solidFill>
                <a:latin typeface="Arial"/>
                <a:ea typeface="Arial"/>
                <a:cs typeface="Arial"/>
                <a:sym typeface="Arial"/>
              </a:rPr>
              <a:t>&lt;/h1&gt;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&lt;p&gt;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&lt;img</a:t>
            </a:r>
            <a:r>
              <a:rPr b="1" lang="en-US" sz="2339">
                <a:latin typeface="Arial"/>
                <a:ea typeface="Arial"/>
                <a:cs typeface="Arial"/>
                <a:sym typeface="Arial"/>
              </a:rPr>
              <a:t> </a:t>
            </a:r>
            <a:r>
              <a:rPr b="1" lang="en-US" sz="2339">
                <a:solidFill>
                  <a:schemeClr val="dk2"/>
                </a:solidFill>
                <a:latin typeface="Arial"/>
                <a:ea typeface="Arial"/>
                <a:cs typeface="Arial"/>
                <a:sym typeface="Arial"/>
              </a:rPr>
              <a:t>src</a:t>
            </a:r>
            <a:r>
              <a:rPr b="1" lang="en-US" sz="2339">
                <a:latin typeface="Arial"/>
                <a:ea typeface="Arial"/>
                <a:cs typeface="Arial"/>
                <a:sym typeface="Arial"/>
              </a:rPr>
              <a:t>=</a:t>
            </a:r>
            <a:r>
              <a:rPr b="1" lang="en-US" sz="2339">
                <a:solidFill>
                  <a:srgbClr val="6600FF"/>
                </a:solidFill>
                <a:latin typeface="Arial"/>
                <a:ea typeface="Arial"/>
                <a:cs typeface="Arial"/>
                <a:sym typeface="Arial"/>
              </a:rPr>
              <a:t>"images/PIA03542_ip.jpg"</a:t>
            </a:r>
            <a:r>
              <a:rPr b="1" lang="en-US" sz="2339">
                <a:latin typeface="Arial"/>
                <a:ea typeface="Arial"/>
                <a:cs typeface="Arial"/>
                <a:sym typeface="Arial"/>
              </a:rPr>
              <a:t> </a:t>
            </a:r>
            <a:r>
              <a:rPr b="1" lang="en-US" sz="2339">
                <a:solidFill>
                  <a:schemeClr val="dk2"/>
                </a:solidFill>
                <a:latin typeface="Arial"/>
                <a:ea typeface="Arial"/>
                <a:cs typeface="Arial"/>
                <a:sym typeface="Arial"/>
              </a:rPr>
              <a:t>alt</a:t>
            </a:r>
            <a:r>
              <a:rPr b="1" lang="en-US" sz="2339">
                <a:latin typeface="Arial"/>
                <a:ea typeface="Arial"/>
                <a:cs typeface="Arial"/>
                <a:sym typeface="Arial"/>
              </a:rPr>
              <a:t>=</a:t>
            </a:r>
            <a:r>
              <a:rPr b="1" lang="en-US" sz="2339">
                <a:solidFill>
                  <a:srgbClr val="6600FF"/>
                </a:solidFill>
                <a:latin typeface="Arial"/>
                <a:ea typeface="Arial"/>
                <a:cs typeface="Arial"/>
                <a:sym typeface="Arial"/>
              </a:rPr>
              <a:t>"Deep Field"</a:t>
            </a:r>
            <a:r>
              <a:rPr b="1" lang="en-US" sz="2339">
                <a:solidFill>
                  <a:srgbClr val="0000FF"/>
                </a:solidFill>
                <a:latin typeface="Arial"/>
                <a:ea typeface="Arial"/>
                <a:cs typeface="Arial"/>
                <a:sym typeface="Arial"/>
              </a:rPr>
              <a:t>&gt;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&lt;/p&gt;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&lt;/body&gt;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&lt;/html&gt;</a:t>
            </a:r>
            <a:endParaRPr b="1" sz="2339">
              <a:solidFill>
                <a:srgbClr val="0000FF"/>
              </a:solidFill>
              <a:latin typeface="Arial"/>
              <a:ea typeface="Arial"/>
              <a:cs typeface="Arial"/>
              <a:sym typeface="Arial"/>
            </a:endParaRPr>
          </a:p>
        </p:txBody>
      </p:sp>
      <p:sp>
        <p:nvSpPr>
          <p:cNvPr id="322" name="Google Shape;322;p37"/>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photo2.html</a:t>
            </a:r>
            <a:endParaRPr/>
          </a:p>
        </p:txBody>
      </p:sp>
      <p:sp>
        <p:nvSpPr>
          <p:cNvPr id="328" name="Google Shape;328;p38"/>
          <p:cNvSpPr txBox="1"/>
          <p:nvPr>
            <p:ph idx="1" type="body"/>
          </p:nvPr>
        </p:nvSpPr>
        <p:spPr>
          <a:xfrm>
            <a:off x="296228" y="1732626"/>
            <a:ext cx="11264119" cy="54085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339"/>
              <a:buNone/>
            </a:pPr>
            <a:r>
              <a:rPr b="1" lang="en-US" sz="2339">
                <a:latin typeface="Arial"/>
                <a:ea typeface="Arial"/>
                <a:cs typeface="Arial"/>
                <a:sym typeface="Arial"/>
              </a:rPr>
              <a:t>&lt;!DOCTYPE html&gt;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&lt;html&gt;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&lt;head&gt;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&lt;title&gt;</a:t>
            </a:r>
            <a:r>
              <a:rPr b="1" lang="en-US" sz="2339">
                <a:latin typeface="Arial"/>
                <a:ea typeface="Arial"/>
                <a:cs typeface="Arial"/>
                <a:sym typeface="Arial"/>
              </a:rPr>
              <a:t>Deep Field</a:t>
            </a:r>
            <a:r>
              <a:rPr b="1" lang="en-US" sz="2339">
                <a:solidFill>
                  <a:srgbClr val="0000FF"/>
                </a:solidFill>
                <a:latin typeface="Arial"/>
                <a:ea typeface="Arial"/>
                <a:cs typeface="Arial"/>
                <a:sym typeface="Arial"/>
              </a:rPr>
              <a:t>&lt;/title&gt;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&lt;/head&gt;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&lt;body&gt;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&lt;h1&gt;</a:t>
            </a:r>
            <a:r>
              <a:rPr b="1" lang="en-US" sz="2339">
                <a:latin typeface="Arial"/>
                <a:ea typeface="Arial"/>
                <a:cs typeface="Arial"/>
                <a:sym typeface="Arial"/>
              </a:rPr>
              <a:t>Hubble Image #2</a:t>
            </a:r>
            <a:r>
              <a:rPr b="1" lang="en-US" sz="2339">
                <a:solidFill>
                  <a:srgbClr val="0000FF"/>
                </a:solidFill>
                <a:latin typeface="Arial"/>
                <a:ea typeface="Arial"/>
                <a:cs typeface="Arial"/>
                <a:sym typeface="Arial"/>
              </a:rPr>
              <a:t>&lt;/h1&gt;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&lt;p&gt;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&lt;img</a:t>
            </a:r>
            <a:r>
              <a:rPr b="1" lang="en-US" sz="2339">
                <a:latin typeface="Arial"/>
                <a:ea typeface="Arial"/>
                <a:cs typeface="Arial"/>
                <a:sym typeface="Arial"/>
              </a:rPr>
              <a:t> </a:t>
            </a:r>
            <a:r>
              <a:rPr b="1" lang="en-US" sz="2339">
                <a:solidFill>
                  <a:srgbClr val="FF0000"/>
                </a:solidFill>
                <a:latin typeface="Arial"/>
                <a:ea typeface="Arial"/>
                <a:cs typeface="Arial"/>
                <a:sym typeface="Arial"/>
              </a:rPr>
              <a:t>src</a:t>
            </a:r>
            <a:r>
              <a:rPr b="1" lang="en-US" sz="2339">
                <a:latin typeface="Arial"/>
                <a:ea typeface="Arial"/>
                <a:cs typeface="Arial"/>
                <a:sym typeface="Arial"/>
              </a:rPr>
              <a:t>=</a:t>
            </a:r>
            <a:r>
              <a:rPr b="1" lang="en-US" sz="2339">
                <a:solidFill>
                  <a:srgbClr val="6600FF"/>
                </a:solidFill>
                <a:latin typeface="Arial"/>
                <a:ea typeface="Arial"/>
                <a:cs typeface="Arial"/>
                <a:sym typeface="Arial"/>
              </a:rPr>
              <a:t>"images/PIA03149_ip.jpg"</a:t>
            </a:r>
            <a:r>
              <a:rPr b="1" lang="en-US" sz="2339">
                <a:latin typeface="Arial"/>
                <a:ea typeface="Arial"/>
                <a:cs typeface="Arial"/>
                <a:sym typeface="Arial"/>
              </a:rPr>
              <a:t> </a:t>
            </a:r>
            <a:r>
              <a:rPr b="1" lang="en-US" sz="2339">
                <a:solidFill>
                  <a:srgbClr val="FF0000"/>
                </a:solidFill>
                <a:latin typeface="Arial"/>
                <a:ea typeface="Arial"/>
                <a:cs typeface="Arial"/>
                <a:sym typeface="Arial"/>
              </a:rPr>
              <a:t>alt</a:t>
            </a:r>
            <a:r>
              <a:rPr b="1" lang="en-US" sz="2339">
                <a:latin typeface="Arial"/>
                <a:ea typeface="Arial"/>
                <a:cs typeface="Arial"/>
                <a:sym typeface="Arial"/>
              </a:rPr>
              <a:t>=</a:t>
            </a:r>
            <a:r>
              <a:rPr b="1" lang="en-US" sz="2339">
                <a:solidFill>
                  <a:srgbClr val="6600FF"/>
                </a:solidFill>
                <a:latin typeface="Arial"/>
                <a:ea typeface="Arial"/>
                <a:cs typeface="Arial"/>
                <a:sym typeface="Arial"/>
              </a:rPr>
              <a:t>"Deep Field"</a:t>
            </a:r>
            <a:r>
              <a:rPr b="1" lang="en-US" sz="2339">
                <a:solidFill>
                  <a:srgbClr val="0000FF"/>
                </a:solidFill>
                <a:latin typeface="Arial"/>
                <a:ea typeface="Arial"/>
                <a:cs typeface="Arial"/>
                <a:sym typeface="Arial"/>
              </a:rPr>
              <a:t>&gt;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    &lt;/p&gt;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&lt;/body&gt;</a:t>
            </a:r>
            <a:endParaRPr/>
          </a:p>
          <a:p>
            <a:pPr indent="0" lvl="0" marL="0" rtl="0" algn="l">
              <a:lnSpc>
                <a:spcPct val="100000"/>
              </a:lnSpc>
              <a:spcBef>
                <a:spcPts val="468"/>
              </a:spcBef>
              <a:spcAft>
                <a:spcPts val="0"/>
              </a:spcAft>
              <a:buSzPts val="2339"/>
              <a:buNone/>
            </a:pPr>
            <a:r>
              <a:rPr b="1" lang="en-US" sz="2339">
                <a:solidFill>
                  <a:srgbClr val="0000FF"/>
                </a:solidFill>
                <a:latin typeface="Arial"/>
                <a:ea typeface="Arial"/>
                <a:cs typeface="Arial"/>
                <a:sym typeface="Arial"/>
              </a:rPr>
              <a:t>&lt;/html&gt;</a:t>
            </a:r>
            <a:endParaRPr b="1" sz="2339">
              <a:solidFill>
                <a:srgbClr val="0000FF"/>
              </a:solidFill>
              <a:latin typeface="Arial"/>
              <a:ea typeface="Arial"/>
              <a:cs typeface="Arial"/>
              <a:sym typeface="Arial"/>
            </a:endParaRPr>
          </a:p>
        </p:txBody>
      </p:sp>
      <p:sp>
        <p:nvSpPr>
          <p:cNvPr id="329" name="Google Shape;329;p38"/>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WEB-INF 폴더</a:t>
            </a:r>
            <a:endParaRPr/>
          </a:p>
        </p:txBody>
      </p:sp>
      <p:sp>
        <p:nvSpPr>
          <p:cNvPr id="335" name="Google Shape;335;p58"/>
          <p:cNvSpPr txBox="1"/>
          <p:nvPr>
            <p:ph idx="1" type="body"/>
          </p:nvPr>
        </p:nvSpPr>
        <p:spPr>
          <a:xfrm>
            <a:off x="296983" y="1732624"/>
            <a:ext cx="11262614" cy="6633478"/>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webapp 폴더</a:t>
            </a:r>
            <a:endParaRPr/>
          </a:p>
          <a:p>
            <a:pPr indent="-445548" lvl="1" marL="902748" rtl="0" algn="l">
              <a:lnSpc>
                <a:spcPct val="100000"/>
              </a:lnSpc>
              <a:spcBef>
                <a:spcPts val="0"/>
              </a:spcBef>
              <a:spcAft>
                <a:spcPts val="0"/>
              </a:spcAft>
              <a:buSzPts val="3100"/>
              <a:buChar char="∙"/>
            </a:pPr>
            <a:r>
              <a:rPr lang="en-US" sz="2400"/>
              <a:t>장점 : webapp 폴더에 있을 경우 바로 html파일을 볼 수 있다. 앞서 확인한 것과 같이 작성한 html 파일의 결과를 바로 볼 수 있다.</a:t>
            </a:r>
            <a:endParaRPr/>
          </a:p>
          <a:p>
            <a:pPr indent="-248698" lvl="1" marL="902748" rtl="0" algn="l">
              <a:lnSpc>
                <a:spcPct val="100000"/>
              </a:lnSpc>
              <a:spcBef>
                <a:spcPts val="0"/>
              </a:spcBef>
              <a:spcAft>
                <a:spcPts val="0"/>
              </a:spcAft>
              <a:buSzPts val="3100"/>
              <a:buNone/>
            </a:pPr>
            <a:r>
              <a:t/>
            </a:r>
            <a:endParaRPr sz="2400"/>
          </a:p>
          <a:p>
            <a:pPr indent="-445548" lvl="1" marL="902748" rtl="0" algn="l">
              <a:lnSpc>
                <a:spcPct val="100000"/>
              </a:lnSpc>
              <a:spcBef>
                <a:spcPts val="0"/>
              </a:spcBef>
              <a:spcAft>
                <a:spcPts val="0"/>
              </a:spcAft>
              <a:buSzPts val="3100"/>
              <a:buChar char="∙"/>
            </a:pPr>
            <a:r>
              <a:rPr lang="en-US" sz="2400"/>
              <a:t>단점 : webapp 폴더로 작성을 완료하고 프로젝트를 서버에 올릴 경우 유저가 html 파일에 직접 접근할 수 있어 보안의 취약함이 발생할 수 있다.</a:t>
            </a:r>
            <a:endParaRPr/>
          </a:p>
          <a:p>
            <a:pPr indent="-248698" lvl="1" marL="902748" rtl="0" algn="l">
              <a:lnSpc>
                <a:spcPct val="100000"/>
              </a:lnSpc>
              <a:spcBef>
                <a:spcPts val="0"/>
              </a:spcBef>
              <a:spcAft>
                <a:spcPts val="0"/>
              </a:spcAft>
              <a:buSzPts val="3100"/>
              <a:buNone/>
            </a:pPr>
            <a:r>
              <a:t/>
            </a:r>
            <a:endParaRPr/>
          </a:p>
          <a:p>
            <a:pPr indent="-445549" lvl="0" marL="445549" rtl="0" algn="l">
              <a:lnSpc>
                <a:spcPct val="100000"/>
              </a:lnSpc>
              <a:spcBef>
                <a:spcPts val="0"/>
              </a:spcBef>
              <a:spcAft>
                <a:spcPts val="0"/>
              </a:spcAft>
              <a:buSzPts val="3100"/>
              <a:buChar char="∙"/>
            </a:pPr>
            <a:r>
              <a:rPr lang="en-US"/>
              <a:t>WEB-INF 폴더</a:t>
            </a:r>
            <a:endParaRPr/>
          </a:p>
          <a:p>
            <a:pPr indent="-445548" lvl="1" marL="902748" rtl="0" algn="l">
              <a:lnSpc>
                <a:spcPct val="100000"/>
              </a:lnSpc>
              <a:spcBef>
                <a:spcPts val="0"/>
              </a:spcBef>
              <a:spcAft>
                <a:spcPts val="0"/>
              </a:spcAft>
              <a:buSzPts val="3100"/>
              <a:buChar char="∙"/>
            </a:pPr>
            <a:r>
              <a:rPr lang="en-US" sz="2400"/>
              <a:t>장점 : WEB-INF 폴더에 있을 경우 브라우저에서 직접접근이 불가하다. 이로 인해 유저의 직접 접근이 어려워 보안성이 높다.</a:t>
            </a:r>
            <a:endParaRPr/>
          </a:p>
          <a:p>
            <a:pPr indent="-248698" lvl="1" marL="902748" rtl="0" algn="l">
              <a:lnSpc>
                <a:spcPct val="100000"/>
              </a:lnSpc>
              <a:spcBef>
                <a:spcPts val="0"/>
              </a:spcBef>
              <a:spcAft>
                <a:spcPts val="0"/>
              </a:spcAft>
              <a:buSzPts val="3100"/>
              <a:buNone/>
            </a:pPr>
            <a:r>
              <a:t/>
            </a:r>
            <a:endParaRPr/>
          </a:p>
          <a:p>
            <a:pPr indent="-445548" lvl="1" marL="902748" rtl="0" algn="l">
              <a:lnSpc>
                <a:spcPct val="100000"/>
              </a:lnSpc>
              <a:spcBef>
                <a:spcPts val="0"/>
              </a:spcBef>
              <a:spcAft>
                <a:spcPts val="0"/>
              </a:spcAft>
              <a:buSzPts val="3100"/>
              <a:buChar char="∙"/>
            </a:pPr>
            <a:r>
              <a:rPr lang="en-US" sz="2400"/>
              <a:t>단점 : 직접적으로 view를 볼 수 없다. 또한 직접적으로 볼 수 없기 때문에 &lt;a&gt; 앵커 태그로 이동이 불가하며 Controller를 통해서만 이동을 해야 한다.</a:t>
            </a:r>
            <a:endParaRPr sz="2400"/>
          </a:p>
        </p:txBody>
      </p:sp>
      <p:sp>
        <p:nvSpPr>
          <p:cNvPr id="336" name="Google Shape;336;p58"/>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4"/>
          <p:cNvSpPr txBox="1"/>
          <p:nvPr>
            <p:ph type="title"/>
          </p:nvPr>
        </p:nvSpPr>
        <p:spPr>
          <a:xfrm>
            <a:off x="956941" y="561043"/>
            <a:ext cx="9701398" cy="990071"/>
          </a:xfrm>
          <a:prstGeom prst="rect">
            <a:avLst/>
          </a:prstGeom>
          <a:noFill/>
          <a:ln>
            <a:noFill/>
          </a:ln>
        </p:spPr>
        <p:txBody>
          <a:bodyPr anchorCtr="0" anchor="b" bIns="59400" lIns="118800" spcFirstLastPara="1" rIns="118800" wrap="square" tIns="59400">
            <a:noAutofit/>
          </a:bodyPr>
          <a:lstStyle/>
          <a:p>
            <a:pPr indent="0" lvl="2" marL="0" rtl="0" algn="ctr">
              <a:lnSpc>
                <a:spcPct val="100000"/>
              </a:lnSpc>
              <a:spcBef>
                <a:spcPts val="0"/>
              </a:spcBef>
              <a:spcAft>
                <a:spcPts val="0"/>
              </a:spcAft>
              <a:buSzPts val="1400"/>
              <a:buNone/>
            </a:pPr>
            <a:r>
              <a:rPr lang="en-US" sz="5717">
                <a:latin typeface="Arial"/>
                <a:ea typeface="Arial"/>
                <a:cs typeface="Arial"/>
                <a:sym typeface="Arial"/>
              </a:rPr>
              <a:t>&lt;p&gt;</a:t>
            </a:r>
            <a:endParaRPr sz="5717">
              <a:latin typeface="Arial"/>
              <a:ea typeface="Arial"/>
              <a:cs typeface="Arial"/>
              <a:sym typeface="Arial"/>
            </a:endParaRPr>
          </a:p>
        </p:txBody>
      </p:sp>
      <p:sp>
        <p:nvSpPr>
          <p:cNvPr id="52" name="Google Shape;52;p4"/>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단락(Paragraphs)이란 하나하나의 짧은 이야기 토막</a:t>
            </a:r>
            <a:endParaRPr/>
          </a:p>
          <a:p>
            <a:pPr indent="-445549" lvl="0" marL="445549" rtl="0" algn="l">
              <a:lnSpc>
                <a:spcPct val="100000"/>
              </a:lnSpc>
              <a:spcBef>
                <a:spcPts val="620"/>
              </a:spcBef>
              <a:spcAft>
                <a:spcPts val="0"/>
              </a:spcAft>
              <a:buSzPts val="3100"/>
              <a:buChar char="∙"/>
            </a:pPr>
            <a:r>
              <a:rPr lang="en-US"/>
              <a:t>단락의 전후에 빈 줄이 추가된다. </a:t>
            </a:r>
            <a:endParaRPr/>
          </a:p>
          <a:p>
            <a:pPr indent="-247493" lvl="0" marL="445549" rtl="0" algn="l">
              <a:lnSpc>
                <a:spcPct val="100000"/>
              </a:lnSpc>
              <a:spcBef>
                <a:spcPts val="624"/>
              </a:spcBef>
              <a:spcAft>
                <a:spcPts val="0"/>
              </a:spcAft>
              <a:buSzPts val="3119"/>
              <a:buNone/>
            </a:pPr>
            <a:r>
              <a:t/>
            </a:r>
            <a:endParaRPr/>
          </a:p>
        </p:txBody>
      </p:sp>
      <p:sp>
        <p:nvSpPr>
          <p:cNvPr id="53" name="Google Shape;53;p4"/>
          <p:cNvSpPr txBox="1"/>
          <p:nvPr/>
        </p:nvSpPr>
        <p:spPr>
          <a:xfrm>
            <a:off x="454219" y="3135227"/>
            <a:ext cx="10939054" cy="3550913"/>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이것이 하나의 단락입니다.</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이것이 하나의 단락입니다.</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이것이 하나의 단락입니다.</a:t>
            </a:r>
            <a:r>
              <a:rPr b="1" i="0" lang="en-US" sz="2339" u="none" cap="none" strike="noStrike">
                <a:solidFill>
                  <a:srgbClr val="0000FF"/>
                </a:solidFill>
                <a:latin typeface="Arial"/>
                <a:ea typeface="Arial"/>
                <a:cs typeface="Arial"/>
                <a:sym typeface="Arial"/>
              </a:rPr>
              <a:t>&lt;/p&gt;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pic>
        <p:nvPicPr>
          <p:cNvPr descr="EMB00000700b1a8" id="54" name="Google Shape;54;p4"/>
          <p:cNvPicPr preferRelativeResize="0"/>
          <p:nvPr/>
        </p:nvPicPr>
        <p:blipFill rotWithShape="1">
          <a:blip r:embed="rId3">
            <a:alphaModFix/>
          </a:blip>
          <a:srcRect b="0" l="0" r="0" t="0"/>
          <a:stretch/>
        </p:blipFill>
        <p:spPr>
          <a:xfrm>
            <a:off x="3798915" y="3120424"/>
            <a:ext cx="7066407" cy="2691596"/>
          </a:xfrm>
          <a:prstGeom prst="rect">
            <a:avLst/>
          </a:prstGeom>
          <a:noFill/>
          <a:ln>
            <a:noFill/>
          </a:ln>
        </p:spPr>
      </p:pic>
      <p:sp>
        <p:nvSpPr>
          <p:cNvPr id="55" name="Google Shape;55;p4"/>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&lt;table&gt;</a:t>
            </a:r>
            <a:endParaRPr/>
          </a:p>
        </p:txBody>
      </p:sp>
      <p:sp>
        <p:nvSpPr>
          <p:cNvPr id="342" name="Google Shape;342;p39"/>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표 형태의 데이터를 표시하는 데 사용됨</a:t>
            </a:r>
            <a:endParaRPr/>
          </a:p>
          <a:p>
            <a:pPr indent="-445549" lvl="0" marL="445549" rtl="0" algn="l">
              <a:lnSpc>
                <a:spcPct val="100000"/>
              </a:lnSpc>
              <a:spcBef>
                <a:spcPts val="620"/>
              </a:spcBef>
              <a:spcAft>
                <a:spcPts val="0"/>
              </a:spcAft>
              <a:buSzPts val="3100"/>
              <a:buChar char="∙"/>
            </a:pPr>
            <a:r>
              <a:rPr lang="en-US"/>
              <a:t>초기의 웹 페이지에서는 전체 페이지의 레이아웃에 사용하였음</a:t>
            </a:r>
            <a:endParaRPr/>
          </a:p>
          <a:p>
            <a:pPr indent="-445549" lvl="0" marL="445549" rtl="0" algn="l">
              <a:lnSpc>
                <a:spcPct val="100000"/>
              </a:lnSpc>
              <a:spcBef>
                <a:spcPts val="620"/>
              </a:spcBef>
              <a:spcAft>
                <a:spcPts val="0"/>
              </a:spcAft>
              <a:buSzPts val="3100"/>
              <a:buChar char="∙"/>
            </a:pPr>
            <a:r>
              <a:rPr lang="en-US"/>
              <a:t>하나의 행을 </a:t>
            </a:r>
            <a:r>
              <a:rPr lang="en-US">
                <a:solidFill>
                  <a:srgbClr val="0000FF"/>
                </a:solidFill>
              </a:rPr>
              <a:t>&lt;tr&gt; … &lt;/tr&gt;</a:t>
            </a:r>
            <a:r>
              <a:rPr lang="en-US"/>
              <a:t>로 표현(table row)</a:t>
            </a:r>
            <a:endParaRPr/>
          </a:p>
          <a:p>
            <a:pPr indent="-445549" lvl="0" marL="445549" rtl="0" algn="l">
              <a:lnSpc>
                <a:spcPct val="100000"/>
              </a:lnSpc>
              <a:spcBef>
                <a:spcPts val="620"/>
              </a:spcBef>
              <a:spcAft>
                <a:spcPts val="0"/>
              </a:spcAft>
              <a:buSzPts val="3100"/>
              <a:buChar char="∙"/>
            </a:pPr>
            <a:r>
              <a:rPr lang="en-US"/>
              <a:t>하나의 데이터는 </a:t>
            </a:r>
            <a:r>
              <a:rPr lang="en-US">
                <a:solidFill>
                  <a:srgbClr val="0000FF"/>
                </a:solidFill>
              </a:rPr>
              <a:t>&lt;td&gt; … &lt;/td&gt;</a:t>
            </a:r>
            <a:r>
              <a:rPr lang="en-US"/>
              <a:t>로 표현(table data)</a:t>
            </a:r>
            <a:endParaRPr/>
          </a:p>
          <a:p>
            <a:pPr indent="-445549" lvl="0" marL="445549" rtl="0" algn="l">
              <a:lnSpc>
                <a:spcPct val="100000"/>
              </a:lnSpc>
              <a:spcBef>
                <a:spcPts val="620"/>
              </a:spcBef>
              <a:spcAft>
                <a:spcPts val="0"/>
              </a:spcAft>
              <a:buSzPts val="3100"/>
              <a:buChar char="∙"/>
            </a:pPr>
            <a:r>
              <a:rPr lang="en-US"/>
              <a:t>각 열의 헤더(열의 제목)이 있는 경우 </a:t>
            </a:r>
            <a:r>
              <a:rPr lang="en-US">
                <a:solidFill>
                  <a:srgbClr val="0000FF"/>
                </a:solidFill>
              </a:rPr>
              <a:t>&lt;tr&gt;…&lt;/tr&gt;</a:t>
            </a:r>
            <a:r>
              <a:rPr lang="en-US"/>
              <a:t>로 행을 만들고 그 안에 </a:t>
            </a:r>
            <a:r>
              <a:rPr lang="en-US">
                <a:solidFill>
                  <a:srgbClr val="0000FF"/>
                </a:solidFill>
              </a:rPr>
              <a:t>&lt;th&gt; … &lt;/th&gt;</a:t>
            </a:r>
            <a:r>
              <a:rPr lang="en-US"/>
              <a:t>를 사용하여 생성(table header)</a:t>
            </a:r>
            <a:endParaRPr/>
          </a:p>
          <a:p>
            <a:pPr indent="-445549" lvl="0" marL="445549" rtl="0" algn="l">
              <a:lnSpc>
                <a:spcPct val="100000"/>
              </a:lnSpc>
              <a:spcBef>
                <a:spcPts val="620"/>
              </a:spcBef>
              <a:spcAft>
                <a:spcPts val="0"/>
              </a:spcAft>
              <a:buSzPts val="3100"/>
              <a:buChar char="∙"/>
            </a:pPr>
            <a:r>
              <a:rPr lang="en-US"/>
              <a:t>테이블은 일반 글자 또는 데이터를 표로 표현할 때만 사용하고 화면의 레이아웃은 스타일시트를 이용해서 표현하도록 해야 함</a:t>
            </a:r>
            <a:endParaRPr/>
          </a:p>
          <a:p>
            <a:pPr indent="-247493" lvl="0" marL="445549" rtl="0" algn="l">
              <a:lnSpc>
                <a:spcPct val="100000"/>
              </a:lnSpc>
              <a:spcBef>
                <a:spcPts val="624"/>
              </a:spcBef>
              <a:spcAft>
                <a:spcPts val="0"/>
              </a:spcAft>
              <a:buSzPts val="3119"/>
              <a:buNone/>
            </a:pPr>
            <a:r>
              <a:t/>
            </a:r>
            <a:endParaRPr/>
          </a:p>
        </p:txBody>
      </p:sp>
      <p:sp>
        <p:nvSpPr>
          <p:cNvPr id="343" name="Google Shape;343;p39"/>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&lt;table&gt; </a:t>
            </a:r>
            <a:endParaRPr/>
          </a:p>
        </p:txBody>
      </p:sp>
      <p:sp>
        <p:nvSpPr>
          <p:cNvPr id="349" name="Google Shape;349;p40"/>
          <p:cNvSpPr txBox="1"/>
          <p:nvPr/>
        </p:nvSpPr>
        <p:spPr>
          <a:xfrm>
            <a:off x="699893" y="2279270"/>
            <a:ext cx="3849426" cy="4533263"/>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border</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"1"</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홍길동</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98</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김철수</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&lt;td&gt;80&lt;/td&gt;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&lt;/table&gt;</a:t>
            </a:r>
            <a:endParaRPr b="0" i="0" sz="1400" u="none" cap="none" strike="noStrike">
              <a:solidFill>
                <a:srgbClr val="000000"/>
              </a:solidFill>
              <a:latin typeface="Arial"/>
              <a:ea typeface="Arial"/>
              <a:cs typeface="Arial"/>
              <a:sym typeface="Arial"/>
            </a:endParaRPr>
          </a:p>
        </p:txBody>
      </p:sp>
      <p:pic>
        <p:nvPicPr>
          <p:cNvPr descr="EMB00000700b241" id="350" name="Google Shape;350;p40"/>
          <p:cNvPicPr preferRelativeResize="0"/>
          <p:nvPr/>
        </p:nvPicPr>
        <p:blipFill rotWithShape="1">
          <a:blip r:embed="rId3">
            <a:alphaModFix/>
          </a:blip>
          <a:srcRect b="0" l="0" r="0" t="0"/>
          <a:stretch/>
        </p:blipFill>
        <p:spPr>
          <a:xfrm>
            <a:off x="5064105" y="3735279"/>
            <a:ext cx="6150688" cy="1621240"/>
          </a:xfrm>
          <a:prstGeom prst="rect">
            <a:avLst/>
          </a:prstGeom>
          <a:noFill/>
          <a:ln>
            <a:noFill/>
          </a:ln>
        </p:spPr>
      </p:pic>
      <p:sp>
        <p:nvSpPr>
          <p:cNvPr id="351" name="Google Shape;351;p40"/>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헤더</a:t>
            </a:r>
            <a:endParaRPr/>
          </a:p>
        </p:txBody>
      </p:sp>
      <p:sp>
        <p:nvSpPr>
          <p:cNvPr id="357" name="Google Shape;357;p41"/>
          <p:cNvSpPr txBox="1"/>
          <p:nvPr/>
        </p:nvSpPr>
        <p:spPr>
          <a:xfrm>
            <a:off x="530054" y="1551111"/>
            <a:ext cx="5294603" cy="6901004"/>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border</a:t>
            </a:r>
            <a:r>
              <a:rPr b="1" i="0" lang="en-US" sz="2339" u="none" cap="none" strike="noStrike">
                <a:solidFill>
                  <a:srgbClr val="6600FF"/>
                </a:solidFill>
                <a:latin typeface="Arial"/>
                <a:ea typeface="Arial"/>
                <a:cs typeface="Arial"/>
                <a:sym typeface="Arial"/>
              </a:rPr>
              <a:t>="1"</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영화제목</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연도</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감독</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평가</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라이프 오브 파이</a:t>
            </a:r>
            <a:r>
              <a:rPr b="1" i="0" lang="en-US" sz="2339" u="none" cap="none" strike="noStrike">
                <a:solidFill>
                  <a:srgbClr val="0000FF"/>
                </a:solidFill>
                <a:latin typeface="Arial"/>
                <a:ea typeface="Arial"/>
                <a:cs typeface="Arial"/>
                <a:sym typeface="Arial"/>
              </a:rPr>
              <a:t>&lt;/td&gt;</a:t>
            </a:r>
            <a:endParaRPr b="1" i="0" sz="2339" u="none" cap="none" strike="noStrike">
              <a:solidFill>
                <a:srgbClr val="0000FF"/>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2013</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이안</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8.68</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&lt;/table&gt;</a:t>
            </a:r>
            <a:endParaRPr b="1" i="0" sz="2339" u="none" cap="none" strike="noStrike">
              <a:solidFill>
                <a:srgbClr val="0000FF"/>
              </a:solidFill>
              <a:latin typeface="Arial"/>
              <a:ea typeface="Arial"/>
              <a:cs typeface="Arial"/>
              <a:sym typeface="Arial"/>
            </a:endParaRPr>
          </a:p>
        </p:txBody>
      </p:sp>
      <p:pic>
        <p:nvPicPr>
          <p:cNvPr descr="EMB00000700b23c" id="358" name="Google Shape;358;p41"/>
          <p:cNvPicPr preferRelativeResize="0"/>
          <p:nvPr/>
        </p:nvPicPr>
        <p:blipFill rotWithShape="1">
          <a:blip r:embed="rId3">
            <a:alphaModFix/>
          </a:blip>
          <a:srcRect b="0" l="0" r="0" t="0"/>
          <a:stretch/>
        </p:blipFill>
        <p:spPr>
          <a:xfrm>
            <a:off x="5956813" y="3170480"/>
            <a:ext cx="5652113" cy="1961578"/>
          </a:xfrm>
          <a:prstGeom prst="rect">
            <a:avLst/>
          </a:prstGeom>
          <a:noFill/>
          <a:ln>
            <a:noFill/>
          </a:ln>
        </p:spPr>
      </p:pic>
      <p:sp>
        <p:nvSpPr>
          <p:cNvPr id="359" name="Google Shape;359;p41"/>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예제</a:t>
            </a:r>
            <a:endParaRPr/>
          </a:p>
        </p:txBody>
      </p:sp>
      <p:sp>
        <p:nvSpPr>
          <p:cNvPr id="365" name="Google Shape;365;p42"/>
          <p:cNvSpPr txBox="1"/>
          <p:nvPr/>
        </p:nvSpPr>
        <p:spPr>
          <a:xfrm>
            <a:off x="492136" y="1433496"/>
            <a:ext cx="3665368" cy="7262277"/>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border</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"1"</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100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200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300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400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500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600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700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800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900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&lt;/table&gt;</a:t>
            </a:r>
            <a:endParaRPr b="1" i="0" sz="2339" u="none" cap="none" strike="noStrike">
              <a:solidFill>
                <a:srgbClr val="0000FF"/>
              </a:solidFill>
              <a:latin typeface="Arial"/>
              <a:ea typeface="Arial"/>
              <a:cs typeface="Arial"/>
              <a:sym typeface="Arial"/>
            </a:endParaRPr>
          </a:p>
        </p:txBody>
      </p:sp>
      <p:pic>
        <p:nvPicPr>
          <p:cNvPr descr="EMB00001a1c1180" id="366" name="Google Shape;366;p42"/>
          <p:cNvPicPr preferRelativeResize="0"/>
          <p:nvPr/>
        </p:nvPicPr>
        <p:blipFill rotWithShape="1">
          <a:blip r:embed="rId3">
            <a:alphaModFix/>
          </a:blip>
          <a:srcRect b="0" l="0" r="0" t="0"/>
          <a:stretch/>
        </p:blipFill>
        <p:spPr>
          <a:xfrm>
            <a:off x="4315023" y="2120250"/>
            <a:ext cx="7319048" cy="1951266"/>
          </a:xfrm>
          <a:prstGeom prst="rect">
            <a:avLst/>
          </a:prstGeom>
          <a:noFill/>
          <a:ln>
            <a:noFill/>
          </a:ln>
        </p:spPr>
      </p:pic>
      <p:sp>
        <p:nvSpPr>
          <p:cNvPr id="367" name="Google Shape;367;p42"/>
          <p:cNvSpPr/>
          <p:nvPr/>
        </p:nvSpPr>
        <p:spPr>
          <a:xfrm>
            <a:off x="1061954" y="1867705"/>
            <a:ext cx="2741653" cy="215156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t" bIns="59400" lIns="118800" spcFirstLastPara="1" rIns="118800" wrap="square" tIns="59400">
            <a:noAutofit/>
          </a:bodyPr>
          <a:lstStyle/>
          <a:p>
            <a:pPr indent="0" lvl="0" marL="0" marR="0" rtl="0" algn="l">
              <a:lnSpc>
                <a:spcPct val="100000"/>
              </a:lnSpc>
              <a:spcBef>
                <a:spcPts val="0"/>
              </a:spcBef>
              <a:spcAft>
                <a:spcPts val="0"/>
              </a:spcAft>
              <a:buClr>
                <a:srgbClr val="000000"/>
              </a:buClr>
              <a:buSzPts val="2339"/>
              <a:buFont typeface="Arial"/>
              <a:buNone/>
            </a:pPr>
            <a:r>
              <a:t/>
            </a:r>
            <a:endParaRPr b="0" i="0" sz="2339" u="none" cap="none" strike="noStrike">
              <a:solidFill>
                <a:schemeClr val="dk1"/>
              </a:solidFill>
              <a:latin typeface="Arial"/>
              <a:ea typeface="Arial"/>
              <a:cs typeface="Arial"/>
              <a:sym typeface="Arial"/>
            </a:endParaRPr>
          </a:p>
        </p:txBody>
      </p:sp>
      <p:sp>
        <p:nvSpPr>
          <p:cNvPr id="368" name="Google Shape;368;p42"/>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경계</a:t>
            </a:r>
            <a:endParaRPr/>
          </a:p>
        </p:txBody>
      </p:sp>
      <p:sp>
        <p:nvSpPr>
          <p:cNvPr id="374" name="Google Shape;374;p43"/>
          <p:cNvSpPr txBox="1"/>
          <p:nvPr/>
        </p:nvSpPr>
        <p:spPr>
          <a:xfrm>
            <a:off x="593249" y="1534609"/>
            <a:ext cx="4537474" cy="6605038"/>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&lt;table</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border</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"1"</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홍길동</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98</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김철수</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&lt;td&gt;</a:t>
            </a:r>
            <a:r>
              <a:rPr b="1" i="0" lang="en-US" sz="2339" u="none" cap="none" strike="noStrike">
                <a:solidFill>
                  <a:schemeClr val="dk1"/>
                </a:solidFill>
                <a:latin typeface="Arial"/>
                <a:ea typeface="Arial"/>
                <a:cs typeface="Arial"/>
                <a:sym typeface="Arial"/>
              </a:rPr>
              <a:t>80</a:t>
            </a:r>
            <a:r>
              <a:rPr b="1" i="0" lang="en-US" sz="2339" u="none" cap="none" strike="noStrike">
                <a:solidFill>
                  <a:srgbClr val="0000FF"/>
                </a:solidFill>
                <a:latin typeface="Arial"/>
                <a:ea typeface="Arial"/>
                <a:cs typeface="Arial"/>
                <a:sym typeface="Arial"/>
              </a:rPr>
              <a:t>&lt;/td&gt;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pic>
        <p:nvPicPr>
          <p:cNvPr descr="EMB00001a1c118e" id="375" name="Google Shape;375;p43"/>
          <p:cNvPicPr preferRelativeResize="0"/>
          <p:nvPr/>
        </p:nvPicPr>
        <p:blipFill rotWithShape="1">
          <a:blip r:embed="rId3">
            <a:alphaModFix/>
          </a:blip>
          <a:srcRect b="0" l="0" r="0" t="0"/>
          <a:stretch/>
        </p:blipFill>
        <p:spPr>
          <a:xfrm>
            <a:off x="5384781" y="3223918"/>
            <a:ext cx="5950714" cy="1986330"/>
          </a:xfrm>
          <a:prstGeom prst="rect">
            <a:avLst/>
          </a:prstGeom>
          <a:noFill/>
          <a:ln>
            <a:noFill/>
          </a:ln>
        </p:spPr>
      </p:pic>
      <p:sp>
        <p:nvSpPr>
          <p:cNvPr id="376" name="Google Shape;376;p43"/>
          <p:cNvSpPr/>
          <p:nvPr/>
        </p:nvSpPr>
        <p:spPr>
          <a:xfrm>
            <a:off x="1133227" y="2941114"/>
            <a:ext cx="3024279" cy="408277"/>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t" bIns="59400" lIns="118800" spcFirstLastPara="1" rIns="118800" wrap="square" tIns="59400">
            <a:noAutofit/>
          </a:bodyPr>
          <a:lstStyle/>
          <a:p>
            <a:pPr indent="0" lvl="0" marL="0" marR="0" rtl="0" algn="l">
              <a:lnSpc>
                <a:spcPct val="100000"/>
              </a:lnSpc>
              <a:spcBef>
                <a:spcPts val="0"/>
              </a:spcBef>
              <a:spcAft>
                <a:spcPts val="0"/>
              </a:spcAft>
              <a:buClr>
                <a:srgbClr val="000000"/>
              </a:buClr>
              <a:buSzPts val="2339"/>
              <a:buFont typeface="Arial"/>
              <a:buNone/>
            </a:pPr>
            <a:r>
              <a:t/>
            </a:r>
            <a:endParaRPr b="0" i="0" sz="2339" u="none" cap="none" strike="noStrike">
              <a:solidFill>
                <a:schemeClr val="dk1"/>
              </a:solidFill>
              <a:latin typeface="Arial"/>
              <a:ea typeface="Arial"/>
              <a:cs typeface="Arial"/>
              <a:sym typeface="Arial"/>
            </a:endParaRPr>
          </a:p>
        </p:txBody>
      </p:sp>
      <p:cxnSp>
        <p:nvCxnSpPr>
          <p:cNvPr id="377" name="Google Shape;377;p43"/>
          <p:cNvCxnSpPr>
            <a:stCxn id="376" idx="3"/>
          </p:cNvCxnSpPr>
          <p:nvPr/>
        </p:nvCxnSpPr>
        <p:spPr>
          <a:xfrm>
            <a:off x="4157506" y="3145253"/>
            <a:ext cx="1428300" cy="1404900"/>
          </a:xfrm>
          <a:prstGeom prst="straightConnector1">
            <a:avLst/>
          </a:prstGeom>
          <a:solidFill>
            <a:schemeClr val="accent1"/>
          </a:solidFill>
          <a:ln cap="flat" cmpd="sng" w="9525">
            <a:solidFill>
              <a:schemeClr val="dk2"/>
            </a:solidFill>
            <a:prstDash val="solid"/>
            <a:round/>
            <a:headEnd len="sm" w="sm" type="none"/>
            <a:tailEnd len="med" w="med" type="triangle"/>
          </a:ln>
        </p:spPr>
      </p:cxnSp>
      <p:sp>
        <p:nvSpPr>
          <p:cNvPr id="378" name="Google Shape;378;p43"/>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참고</a:t>
            </a:r>
            <a:endParaRPr/>
          </a:p>
        </p:txBody>
      </p:sp>
      <p:sp>
        <p:nvSpPr>
          <p:cNvPr id="384" name="Google Shape;384;p44"/>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100"/>
              <a:buNone/>
            </a:pPr>
            <a:r>
              <a:rPr lang="en-US"/>
              <a:t>HTML 4.01의 경우 테이블의 속성으로 border 이외에도 bgcolor, align, cellspacing, frame, rules, cellpadding과 같은 많은 속성이 있었다. 하지만 이는 모두 HTML5에서는 권장하지 않는다. 권장하는 단 하나의 속성은 border이고 border도 값이 "1" 또는 ""만 사용하도록 권장하고 있다. border가 "1"이면 경계선이 있는 것이고 ""이면 경계선이 없다는 것을 의미한다. 테이블의 스타일을 지정하는 작업은 CSS를 사용해야 한다. HTML5에서 요소의 스타일을 지정하려면 반드시 CSS를 사용해야 한다는 것을 잊지 말자.</a:t>
            </a:r>
            <a:endParaRPr/>
          </a:p>
        </p:txBody>
      </p:sp>
      <p:sp>
        <p:nvSpPr>
          <p:cNvPr id="385" name="Google Shape;385;p44"/>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열과 행의 병합</a:t>
            </a:r>
            <a:endParaRPr/>
          </a:p>
        </p:txBody>
      </p:sp>
      <p:sp>
        <p:nvSpPr>
          <p:cNvPr id="391" name="Google Shape;391;p45"/>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행병합(row span) : 행이 병합되는 것 </a:t>
            </a:r>
            <a:r>
              <a:rPr lang="en-US">
                <a:solidFill>
                  <a:srgbClr val="FF0000"/>
                </a:solidFill>
              </a:rPr>
              <a:t>rowspan</a:t>
            </a:r>
            <a:endParaRPr>
              <a:solidFill>
                <a:srgbClr val="FF0000"/>
              </a:solidFill>
            </a:endParaRPr>
          </a:p>
          <a:p>
            <a:pPr indent="-445549" lvl="0" marL="445549" rtl="0" algn="l">
              <a:lnSpc>
                <a:spcPct val="100000"/>
              </a:lnSpc>
              <a:spcBef>
                <a:spcPts val="620"/>
              </a:spcBef>
              <a:spcAft>
                <a:spcPts val="0"/>
              </a:spcAft>
              <a:buSzPts val="3100"/>
              <a:buChar char="∙"/>
            </a:pPr>
            <a:r>
              <a:rPr lang="en-US"/>
              <a:t>열병합(column span) : 열이 병합되는 것 </a:t>
            </a:r>
            <a:r>
              <a:rPr lang="en-US">
                <a:solidFill>
                  <a:srgbClr val="FF0000"/>
                </a:solidFill>
              </a:rPr>
              <a:t>colspan</a:t>
            </a:r>
            <a:endParaRPr>
              <a:solidFill>
                <a:srgbClr val="FF0000"/>
              </a:solidFill>
            </a:endParaRPr>
          </a:p>
          <a:p>
            <a:pPr indent="-445549" lvl="0" marL="445549" rtl="0" algn="l">
              <a:lnSpc>
                <a:spcPct val="100000"/>
              </a:lnSpc>
              <a:spcBef>
                <a:spcPts val="620"/>
              </a:spcBef>
              <a:spcAft>
                <a:spcPts val="0"/>
              </a:spcAft>
              <a:buSzPts val="3100"/>
              <a:buChar char="∙"/>
            </a:pPr>
            <a:r>
              <a:rPr lang="en-US"/>
              <a:t>rowspan을 2라고 지정하면 현재 셀 위치에서 2개의 행을 병합하겠다는 의미</a:t>
            </a:r>
            <a:endParaRPr/>
          </a:p>
          <a:p>
            <a:pPr indent="-445549" lvl="0" marL="445549" rtl="0" algn="l">
              <a:lnSpc>
                <a:spcPct val="100000"/>
              </a:lnSpc>
              <a:spcBef>
                <a:spcPts val="620"/>
              </a:spcBef>
              <a:spcAft>
                <a:spcPts val="0"/>
              </a:spcAft>
              <a:buSzPts val="3100"/>
              <a:buChar char="∙"/>
            </a:pPr>
            <a:r>
              <a:rPr lang="en-US"/>
              <a:t>colspan을 3이라고 지정하면 현재 셀 위치에서 3개의 열을 병합하겠다는 의미</a:t>
            </a:r>
            <a:endParaRPr/>
          </a:p>
        </p:txBody>
      </p:sp>
      <p:sp>
        <p:nvSpPr>
          <p:cNvPr id="392" name="Google Shape;392;p45"/>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행 열 병합</a:t>
            </a:r>
            <a:endParaRPr/>
          </a:p>
        </p:txBody>
      </p:sp>
      <p:pic>
        <p:nvPicPr>
          <p:cNvPr descr="EMB00001a1c1195" id="398" name="Google Shape;398;p46"/>
          <p:cNvPicPr preferRelativeResize="0"/>
          <p:nvPr/>
        </p:nvPicPr>
        <p:blipFill rotWithShape="1">
          <a:blip r:embed="rId3">
            <a:alphaModFix/>
          </a:blip>
          <a:srcRect b="0" l="0" r="0" t="0"/>
          <a:stretch/>
        </p:blipFill>
        <p:spPr>
          <a:xfrm>
            <a:off x="1993629" y="3505567"/>
            <a:ext cx="7267074" cy="4405937"/>
          </a:xfrm>
          <a:prstGeom prst="rect">
            <a:avLst/>
          </a:prstGeom>
          <a:noFill/>
          <a:ln>
            <a:noFill/>
          </a:ln>
        </p:spPr>
      </p:pic>
      <p:sp>
        <p:nvSpPr>
          <p:cNvPr id="399" name="Google Shape;399;p46"/>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400" name="Google Shape;400;p46"/>
          <p:cNvSpPr/>
          <p:nvPr/>
        </p:nvSpPr>
        <p:spPr>
          <a:xfrm>
            <a:off x="757989" y="1773696"/>
            <a:ext cx="10813981" cy="1277273"/>
          </a:xfrm>
          <a:prstGeom prst="rect">
            <a:avLst/>
          </a:prstGeom>
          <a:noFill/>
          <a:ln>
            <a:noFill/>
          </a:ln>
        </p:spPr>
        <p:txBody>
          <a:bodyPr anchorCtr="0" anchor="t" bIns="45700" lIns="91425" spcFirstLastPara="1" rIns="91425" wrap="square" tIns="45700">
            <a:spAutoFit/>
          </a:bodyPr>
          <a:lstStyle/>
          <a:p>
            <a:pPr indent="-445549" lvl="0" marL="445549" marR="0" rtl="0" algn="l">
              <a:lnSpc>
                <a:spcPct val="100000"/>
              </a:lnSpc>
              <a:spcBef>
                <a:spcPts val="0"/>
              </a:spcBef>
              <a:spcAft>
                <a:spcPts val="0"/>
              </a:spcAft>
              <a:buClr>
                <a:srgbClr val="000000"/>
              </a:buClr>
              <a:buSzPts val="3100"/>
              <a:buFont typeface="Arial"/>
              <a:buChar char="∙"/>
            </a:pPr>
            <a:r>
              <a:rPr b="0" i="0" lang="en-US" sz="3600" u="none" cap="none" strike="noStrike">
                <a:solidFill>
                  <a:srgbClr val="000000"/>
                </a:solidFill>
                <a:latin typeface="Arial"/>
                <a:ea typeface="Arial"/>
                <a:cs typeface="Arial"/>
                <a:sym typeface="Arial"/>
              </a:rPr>
              <a:t>행병합(row span) : 행이 병합되는 것 </a:t>
            </a:r>
            <a:r>
              <a:rPr b="0" i="0" lang="en-US" sz="3600" u="none" cap="none" strike="noStrike">
                <a:solidFill>
                  <a:srgbClr val="FF0000"/>
                </a:solidFill>
                <a:latin typeface="Arial"/>
                <a:ea typeface="Arial"/>
                <a:cs typeface="Arial"/>
                <a:sym typeface="Arial"/>
              </a:rPr>
              <a:t>rowspan</a:t>
            </a:r>
            <a:endParaRPr b="0" i="0" sz="3600" u="none" cap="none" strike="noStrike">
              <a:solidFill>
                <a:srgbClr val="FF0000"/>
              </a:solidFill>
              <a:latin typeface="Arial"/>
              <a:ea typeface="Arial"/>
              <a:cs typeface="Arial"/>
              <a:sym typeface="Arial"/>
            </a:endParaRPr>
          </a:p>
          <a:p>
            <a:pPr indent="-445549" lvl="0" marL="445549" marR="0" rtl="0" algn="l">
              <a:lnSpc>
                <a:spcPct val="100000"/>
              </a:lnSpc>
              <a:spcBef>
                <a:spcPts val="620"/>
              </a:spcBef>
              <a:spcAft>
                <a:spcPts val="0"/>
              </a:spcAft>
              <a:buClr>
                <a:srgbClr val="000000"/>
              </a:buClr>
              <a:buSzPts val="3100"/>
              <a:buFont typeface="Arial"/>
              <a:buChar char="∙"/>
            </a:pPr>
            <a:r>
              <a:rPr b="0" i="0" lang="en-US" sz="3600" u="none" cap="none" strike="noStrike">
                <a:solidFill>
                  <a:srgbClr val="000000"/>
                </a:solidFill>
                <a:latin typeface="Arial"/>
                <a:ea typeface="Arial"/>
                <a:cs typeface="Arial"/>
                <a:sym typeface="Arial"/>
              </a:rPr>
              <a:t>열병합(column span) : 열이 병합되는 것 </a:t>
            </a:r>
            <a:r>
              <a:rPr b="0" i="0" lang="en-US" sz="3600" u="none" cap="none" strike="noStrike">
                <a:solidFill>
                  <a:srgbClr val="FF0000"/>
                </a:solidFill>
                <a:latin typeface="Arial"/>
                <a:ea typeface="Arial"/>
                <a:cs typeface="Arial"/>
                <a:sym typeface="Arial"/>
              </a:rPr>
              <a:t>colspan</a:t>
            </a:r>
            <a:endParaRPr b="0" i="0" sz="3600" u="none" cap="none" strike="noStrike">
              <a:solidFill>
                <a:srgbClr val="FF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캡션</a:t>
            </a:r>
            <a:endParaRPr/>
          </a:p>
        </p:txBody>
      </p:sp>
      <p:sp>
        <p:nvSpPr>
          <p:cNvPr id="406" name="Google Shape;406;p47"/>
          <p:cNvSpPr txBox="1"/>
          <p:nvPr/>
        </p:nvSpPr>
        <p:spPr>
          <a:xfrm>
            <a:off x="308603" y="1720249"/>
            <a:ext cx="4442945" cy="6229810"/>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border</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"1"</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&lt;caption&gt;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최근에 본 영화들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    </a:t>
            </a:r>
            <a:r>
              <a:rPr b="1" i="0" lang="en-US" sz="2339" u="none" cap="none" strike="noStrike">
                <a:solidFill>
                  <a:srgbClr val="0000FF"/>
                </a:solidFill>
                <a:latin typeface="Arial"/>
                <a:ea typeface="Arial"/>
                <a:cs typeface="Arial"/>
                <a:sym typeface="Arial"/>
              </a:rPr>
              <a:t>&lt;/caption&gt;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영화제목</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연도</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감독</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&lt;th&gt;</a:t>
            </a:r>
            <a:r>
              <a:rPr b="1" i="0" lang="en-US" sz="2339" u="none" cap="none" strike="noStrike">
                <a:solidFill>
                  <a:schemeClr val="dk1"/>
                </a:solidFill>
                <a:latin typeface="Arial"/>
                <a:ea typeface="Arial"/>
                <a:cs typeface="Arial"/>
                <a:sym typeface="Arial"/>
              </a:rPr>
              <a:t>평가</a:t>
            </a:r>
            <a:r>
              <a:rPr b="1" i="0" lang="en-US" sz="2339" u="none" cap="none" strike="noStrike">
                <a:solidFill>
                  <a:srgbClr val="0000FF"/>
                </a:solidFill>
                <a:latin typeface="Arial"/>
                <a:ea typeface="Arial"/>
                <a:cs typeface="Arial"/>
                <a:sym typeface="Arial"/>
              </a:rPr>
              <a:t>&lt;/th&gt;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&lt;/tr&gt;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&lt;/table&gt;</a:t>
            </a:r>
            <a:endParaRPr b="1" i="0" sz="2339" u="none" cap="none" strike="noStrike">
              <a:solidFill>
                <a:srgbClr val="0000FF"/>
              </a:solidFill>
              <a:latin typeface="Arial"/>
              <a:ea typeface="Arial"/>
              <a:cs typeface="Arial"/>
              <a:sym typeface="Arial"/>
            </a:endParaRPr>
          </a:p>
        </p:txBody>
      </p:sp>
      <p:pic>
        <p:nvPicPr>
          <p:cNvPr descr="EMB00001a1c119b" id="407" name="Google Shape;407;p47"/>
          <p:cNvPicPr preferRelativeResize="0"/>
          <p:nvPr/>
        </p:nvPicPr>
        <p:blipFill rotWithShape="1">
          <a:blip r:embed="rId3">
            <a:alphaModFix/>
          </a:blip>
          <a:srcRect b="0" l="0" r="0" t="0"/>
          <a:stretch/>
        </p:blipFill>
        <p:spPr>
          <a:xfrm>
            <a:off x="4830983" y="3246363"/>
            <a:ext cx="6524154" cy="2130554"/>
          </a:xfrm>
          <a:prstGeom prst="rect">
            <a:avLst/>
          </a:prstGeom>
          <a:noFill/>
          <a:ln>
            <a:noFill/>
          </a:ln>
        </p:spPr>
      </p:pic>
      <p:sp>
        <p:nvSpPr>
          <p:cNvPr id="408" name="Google Shape;408;p47"/>
          <p:cNvSpPr/>
          <p:nvPr/>
        </p:nvSpPr>
        <p:spPr>
          <a:xfrm>
            <a:off x="4021756" y="3138336"/>
            <a:ext cx="1848438" cy="835108"/>
          </a:xfrm>
          <a:custGeom>
            <a:rect b="b" l="l" r="r" t="t"/>
            <a:pathLst>
              <a:path extrusionOk="0" h="1367429" w="2190750">
                <a:moveTo>
                  <a:pt x="0" y="0"/>
                </a:moveTo>
                <a:cubicBezTo>
                  <a:pt x="22225" y="15875"/>
                  <a:pt x="43083" y="33863"/>
                  <a:pt x="66675" y="47625"/>
                </a:cubicBezTo>
                <a:cubicBezTo>
                  <a:pt x="81444" y="56240"/>
                  <a:pt x="99007" y="59029"/>
                  <a:pt x="114300" y="66675"/>
                </a:cubicBezTo>
                <a:cubicBezTo>
                  <a:pt x="130859" y="74954"/>
                  <a:pt x="145563" y="86588"/>
                  <a:pt x="161925" y="95250"/>
                </a:cubicBezTo>
                <a:cubicBezTo>
                  <a:pt x="199572" y="115181"/>
                  <a:pt x="239240" y="131266"/>
                  <a:pt x="276225" y="152400"/>
                </a:cubicBezTo>
                <a:cubicBezTo>
                  <a:pt x="327420" y="181654"/>
                  <a:pt x="407311" y="228942"/>
                  <a:pt x="457200" y="247650"/>
                </a:cubicBezTo>
                <a:cubicBezTo>
                  <a:pt x="583973" y="295190"/>
                  <a:pt x="487455" y="253762"/>
                  <a:pt x="581025" y="304800"/>
                </a:cubicBezTo>
                <a:cubicBezTo>
                  <a:pt x="599723" y="314999"/>
                  <a:pt x="620454" y="321561"/>
                  <a:pt x="638175" y="333375"/>
                </a:cubicBezTo>
                <a:cubicBezTo>
                  <a:pt x="649383" y="340847"/>
                  <a:pt x="655974" y="353868"/>
                  <a:pt x="666750" y="361950"/>
                </a:cubicBezTo>
                <a:cubicBezTo>
                  <a:pt x="685339" y="375891"/>
                  <a:pt x="722995" y="392946"/>
                  <a:pt x="742950" y="409575"/>
                </a:cubicBezTo>
                <a:cubicBezTo>
                  <a:pt x="753298" y="418199"/>
                  <a:pt x="762000" y="428625"/>
                  <a:pt x="771525" y="438150"/>
                </a:cubicBezTo>
                <a:cubicBezTo>
                  <a:pt x="800658" y="525550"/>
                  <a:pt x="751960" y="389495"/>
                  <a:pt x="809625" y="504825"/>
                </a:cubicBezTo>
                <a:cubicBezTo>
                  <a:pt x="815479" y="516534"/>
                  <a:pt x="814553" y="530668"/>
                  <a:pt x="819150" y="542925"/>
                </a:cubicBezTo>
                <a:cubicBezTo>
                  <a:pt x="844198" y="609721"/>
                  <a:pt x="829615" y="554330"/>
                  <a:pt x="857250" y="609600"/>
                </a:cubicBezTo>
                <a:cubicBezTo>
                  <a:pt x="896685" y="688470"/>
                  <a:pt x="831230" y="584858"/>
                  <a:pt x="885825" y="666750"/>
                </a:cubicBezTo>
                <a:cubicBezTo>
                  <a:pt x="905649" y="746044"/>
                  <a:pt x="881511" y="667646"/>
                  <a:pt x="914400" y="733425"/>
                </a:cubicBezTo>
                <a:cubicBezTo>
                  <a:pt x="918890" y="742405"/>
                  <a:pt x="919435" y="753020"/>
                  <a:pt x="923925" y="762000"/>
                </a:cubicBezTo>
                <a:cubicBezTo>
                  <a:pt x="929045" y="772239"/>
                  <a:pt x="937855" y="780336"/>
                  <a:pt x="942975" y="790575"/>
                </a:cubicBezTo>
                <a:cubicBezTo>
                  <a:pt x="947465" y="799555"/>
                  <a:pt x="948422" y="809975"/>
                  <a:pt x="952500" y="819150"/>
                </a:cubicBezTo>
                <a:cubicBezTo>
                  <a:pt x="961150" y="838613"/>
                  <a:pt x="973165" y="856525"/>
                  <a:pt x="981075" y="876300"/>
                </a:cubicBezTo>
                <a:cubicBezTo>
                  <a:pt x="987261" y="891765"/>
                  <a:pt x="990889" y="926812"/>
                  <a:pt x="1000125" y="942975"/>
                </a:cubicBezTo>
                <a:cubicBezTo>
                  <a:pt x="1016417" y="971486"/>
                  <a:pt x="1034755" y="987130"/>
                  <a:pt x="1057275" y="1009650"/>
                </a:cubicBezTo>
                <a:cubicBezTo>
                  <a:pt x="1060450" y="1019175"/>
                  <a:pt x="1060528" y="1030385"/>
                  <a:pt x="1066800" y="1038225"/>
                </a:cubicBezTo>
                <a:cubicBezTo>
                  <a:pt x="1182274" y="1182567"/>
                  <a:pt x="1092498" y="1062126"/>
                  <a:pt x="1162050" y="1123950"/>
                </a:cubicBezTo>
                <a:cubicBezTo>
                  <a:pt x="1182186" y="1141848"/>
                  <a:pt x="1193642" y="1172581"/>
                  <a:pt x="1219200" y="1181100"/>
                </a:cubicBezTo>
                <a:cubicBezTo>
                  <a:pt x="1291024" y="1205041"/>
                  <a:pt x="1202492" y="1172746"/>
                  <a:pt x="1276350" y="1209675"/>
                </a:cubicBezTo>
                <a:cubicBezTo>
                  <a:pt x="1292355" y="1217678"/>
                  <a:pt x="1327766" y="1224147"/>
                  <a:pt x="1343025" y="1228725"/>
                </a:cubicBezTo>
                <a:cubicBezTo>
                  <a:pt x="1362259" y="1234495"/>
                  <a:pt x="1381125" y="1241425"/>
                  <a:pt x="1400175" y="1247775"/>
                </a:cubicBezTo>
                <a:cubicBezTo>
                  <a:pt x="1409700" y="1250950"/>
                  <a:pt x="1418811" y="1255880"/>
                  <a:pt x="1428750" y="1257300"/>
                </a:cubicBezTo>
                <a:lnTo>
                  <a:pt x="1495425" y="1266825"/>
                </a:lnTo>
                <a:cubicBezTo>
                  <a:pt x="1514475" y="1273175"/>
                  <a:pt x="1532940" y="1281668"/>
                  <a:pt x="1552575" y="1285875"/>
                </a:cubicBezTo>
                <a:cubicBezTo>
                  <a:pt x="1577604" y="1291238"/>
                  <a:pt x="1604079" y="1288665"/>
                  <a:pt x="1628775" y="1295400"/>
                </a:cubicBezTo>
                <a:cubicBezTo>
                  <a:pt x="1639819" y="1298412"/>
                  <a:pt x="1645991" y="1313030"/>
                  <a:pt x="1657350" y="1314450"/>
                </a:cubicBezTo>
                <a:cubicBezTo>
                  <a:pt x="1723585" y="1322729"/>
                  <a:pt x="1790700" y="1320800"/>
                  <a:pt x="1857375" y="1323975"/>
                </a:cubicBezTo>
                <a:cubicBezTo>
                  <a:pt x="1873250" y="1327150"/>
                  <a:pt x="1888922" y="1331608"/>
                  <a:pt x="1905000" y="1333500"/>
                </a:cubicBezTo>
                <a:cubicBezTo>
                  <a:pt x="1942970" y="1337967"/>
                  <a:pt x="1981588" y="1336740"/>
                  <a:pt x="2019300" y="1343025"/>
                </a:cubicBezTo>
                <a:cubicBezTo>
                  <a:pt x="2039107" y="1346326"/>
                  <a:pt x="2057400" y="1355725"/>
                  <a:pt x="2076450" y="1362075"/>
                </a:cubicBezTo>
                <a:cubicBezTo>
                  <a:pt x="2112595" y="1374123"/>
                  <a:pt x="2152650" y="1362075"/>
                  <a:pt x="2190750" y="1362075"/>
                </a:cubicBezTo>
              </a:path>
            </a:pathLst>
          </a:custGeom>
          <a:noFill/>
          <a:ln cap="flat" cmpd="sng" w="9525">
            <a:solidFill>
              <a:srgbClr val="FF0000"/>
            </a:solidFill>
            <a:prstDash val="solid"/>
            <a:round/>
            <a:headEnd len="sm" w="sm" type="none"/>
            <a:tailEnd len="sm" w="sm" type="none"/>
          </a:ln>
        </p:spPr>
        <p:txBody>
          <a:bodyPr anchorCtr="0" anchor="t" bIns="59400" lIns="118800" spcFirstLastPara="1" rIns="118800" wrap="square" tIns="59400">
            <a:noAutofit/>
          </a:bodyPr>
          <a:lstStyle/>
          <a:p>
            <a:pPr indent="0" lvl="0" marL="0" marR="0" rtl="0" algn="l">
              <a:lnSpc>
                <a:spcPct val="100000"/>
              </a:lnSpc>
              <a:spcBef>
                <a:spcPts val="0"/>
              </a:spcBef>
              <a:spcAft>
                <a:spcPts val="0"/>
              </a:spcAft>
              <a:buClr>
                <a:srgbClr val="000000"/>
              </a:buClr>
              <a:buSzPts val="2339"/>
              <a:buFont typeface="Arial"/>
              <a:buNone/>
            </a:pPr>
            <a:r>
              <a:t/>
            </a:r>
            <a:endParaRPr b="0" i="0" sz="2339" u="none" cap="none" strike="noStrike">
              <a:solidFill>
                <a:schemeClr val="dk1"/>
              </a:solidFill>
              <a:latin typeface="Arial"/>
              <a:ea typeface="Arial"/>
              <a:cs typeface="Arial"/>
              <a:sym typeface="Arial"/>
            </a:endParaRPr>
          </a:p>
        </p:txBody>
      </p:sp>
      <p:sp>
        <p:nvSpPr>
          <p:cNvPr id="409" name="Google Shape;409;p47"/>
          <p:cNvSpPr/>
          <p:nvPr/>
        </p:nvSpPr>
        <p:spPr>
          <a:xfrm>
            <a:off x="841821" y="2697682"/>
            <a:ext cx="3201931" cy="1346865"/>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t" bIns="59400" lIns="118800" spcFirstLastPara="1" rIns="118800" wrap="square" tIns="59400">
            <a:noAutofit/>
          </a:bodyPr>
          <a:lstStyle/>
          <a:p>
            <a:pPr indent="0" lvl="0" marL="0" marR="0" rtl="0" algn="l">
              <a:lnSpc>
                <a:spcPct val="100000"/>
              </a:lnSpc>
              <a:spcBef>
                <a:spcPts val="0"/>
              </a:spcBef>
              <a:spcAft>
                <a:spcPts val="0"/>
              </a:spcAft>
              <a:buClr>
                <a:srgbClr val="000000"/>
              </a:buClr>
              <a:buSzPts val="2339"/>
              <a:buFont typeface="Arial"/>
              <a:buNone/>
            </a:pPr>
            <a:r>
              <a:t/>
            </a:r>
            <a:endParaRPr b="0" i="0" sz="2339" u="none" cap="none" strike="noStrike">
              <a:solidFill>
                <a:schemeClr val="dk1"/>
              </a:solidFill>
              <a:latin typeface="Arial"/>
              <a:ea typeface="Arial"/>
              <a:cs typeface="Arial"/>
              <a:sym typeface="Arial"/>
            </a:endParaRPr>
          </a:p>
        </p:txBody>
      </p:sp>
      <p:sp>
        <p:nvSpPr>
          <p:cNvPr id="410" name="Google Shape;410;p47"/>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연습 1</a:t>
            </a:r>
            <a:endParaRPr/>
          </a:p>
        </p:txBody>
      </p:sp>
      <p:sp>
        <p:nvSpPr>
          <p:cNvPr id="416" name="Google Shape;416;p48"/>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417" name="Google Shape;417;p48"/>
          <p:cNvPicPr preferRelativeResize="0"/>
          <p:nvPr/>
        </p:nvPicPr>
        <p:blipFill rotWithShape="1">
          <a:blip r:embed="rId3">
            <a:alphaModFix/>
          </a:blip>
          <a:srcRect b="0" l="0" r="0" t="0"/>
          <a:stretch/>
        </p:blipFill>
        <p:spPr>
          <a:xfrm>
            <a:off x="158057" y="2183440"/>
            <a:ext cx="11413914" cy="24685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텍스트 입력시 주의할 점</a:t>
            </a:r>
            <a:endParaRPr/>
          </a:p>
        </p:txBody>
      </p:sp>
      <p:sp>
        <p:nvSpPr>
          <p:cNvPr id="61" name="Google Shape;61;p5"/>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HTML 코드에서 엔터키를 눌러서 줄을 바꾸었다고 해서 웹 브라우저에서 줄이 바뀌는 것은 아니다.</a:t>
            </a:r>
            <a:endParaRPr/>
          </a:p>
        </p:txBody>
      </p:sp>
      <p:sp>
        <p:nvSpPr>
          <p:cNvPr id="62" name="Google Shape;62;p5"/>
          <p:cNvSpPr txBox="1"/>
          <p:nvPr/>
        </p:nvSpPr>
        <p:spPr>
          <a:xfrm>
            <a:off x="828391" y="2928961"/>
            <a:ext cx="10581382" cy="5140118"/>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아주 먼 옛날 바닷가 어느 왕국에</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애나벨리라는 이름을 가진</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한 소녀가 살고 있었지요.</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그 소녀는 날 사랑했었지요.</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pic>
        <p:nvPicPr>
          <p:cNvPr descr="EMB00000700b1b4" id="63" name="Google Shape;63;p5"/>
          <p:cNvPicPr preferRelativeResize="0"/>
          <p:nvPr/>
        </p:nvPicPr>
        <p:blipFill rotWithShape="1">
          <a:blip r:embed="rId3">
            <a:alphaModFix/>
          </a:blip>
          <a:srcRect b="0" l="0" r="0" t="0"/>
          <a:stretch/>
        </p:blipFill>
        <p:spPr>
          <a:xfrm>
            <a:off x="5574935" y="2532674"/>
            <a:ext cx="6304328" cy="2401319"/>
          </a:xfrm>
          <a:prstGeom prst="rect">
            <a:avLst/>
          </a:prstGeom>
          <a:noFill/>
          <a:ln>
            <a:noFill/>
          </a:ln>
        </p:spPr>
      </p:pic>
      <p:sp>
        <p:nvSpPr>
          <p:cNvPr id="64" name="Google Shape;64;p5"/>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테이블 연습 2</a:t>
            </a:r>
            <a:endParaRPr/>
          </a:p>
        </p:txBody>
      </p:sp>
      <p:sp>
        <p:nvSpPr>
          <p:cNvPr id="423" name="Google Shape;423;p49"/>
          <p:cNvSpPr txBox="1"/>
          <p:nvPr>
            <p:ph idx="12" type="sldNum"/>
          </p:nvPr>
        </p:nvSpPr>
        <p:spPr>
          <a:xfrm>
            <a:off x="9097124" y="8366102"/>
            <a:ext cx="247484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424" name="Google Shape;424;p49"/>
          <p:cNvPicPr preferRelativeResize="0"/>
          <p:nvPr/>
        </p:nvPicPr>
        <p:blipFill rotWithShape="1">
          <a:blip r:embed="rId3">
            <a:alphaModFix/>
          </a:blip>
          <a:srcRect b="0" l="0" r="0" t="0"/>
          <a:stretch/>
        </p:blipFill>
        <p:spPr>
          <a:xfrm>
            <a:off x="1309835" y="1640288"/>
            <a:ext cx="9259592" cy="563006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연습</a:t>
            </a:r>
            <a:endParaRPr/>
          </a:p>
        </p:txBody>
      </p:sp>
      <p:sp>
        <p:nvSpPr>
          <p:cNvPr id="430" name="Google Shape;430;p50"/>
          <p:cNvSpPr txBox="1"/>
          <p:nvPr>
            <p:ph idx="12" type="sldNum"/>
          </p:nvPr>
        </p:nvSpPr>
        <p:spPr>
          <a:xfrm>
            <a:off x="9097124" y="8366102"/>
            <a:ext cx="247484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431" name="Google Shape;431;p50"/>
          <p:cNvPicPr preferRelativeResize="0"/>
          <p:nvPr/>
        </p:nvPicPr>
        <p:blipFill rotWithShape="1">
          <a:blip r:embed="rId3">
            <a:alphaModFix/>
          </a:blip>
          <a:srcRect b="0" l="0" r="0" t="0"/>
          <a:stretch/>
        </p:blipFill>
        <p:spPr>
          <a:xfrm>
            <a:off x="1096520" y="1370697"/>
            <a:ext cx="9681970" cy="753994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1"/>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참고</a:t>
            </a:r>
            <a:endParaRPr/>
          </a:p>
        </p:txBody>
      </p:sp>
      <p:sp>
        <p:nvSpPr>
          <p:cNvPr id="437" name="Google Shape;437;p51"/>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HTML5에서는 이전에 사용되던 많은 태그가 더 이상 지원되지 않는다.</a:t>
            </a:r>
            <a:endParaRPr/>
          </a:p>
          <a:p>
            <a:pPr indent="-445549" lvl="0" marL="445549" rtl="0" algn="l">
              <a:lnSpc>
                <a:spcPct val="100000"/>
              </a:lnSpc>
              <a:spcBef>
                <a:spcPts val="620"/>
              </a:spcBef>
              <a:spcAft>
                <a:spcPts val="0"/>
              </a:spcAft>
              <a:buSzPts val="3100"/>
              <a:buChar char="∙"/>
            </a:pPr>
            <a:r>
              <a:rPr lang="en-US"/>
              <a:t>대표적인 것이 &lt;font&gt;, &lt;big&gt;, &lt;basefont&gt;, &lt;center&gt;, &lt;frame&gt;,&lt;frameset&gt;, &lt;noframes&gt;, &lt;strike&gt;,&lt;tt&gt;등이 있다.</a:t>
            </a:r>
            <a:endParaRPr/>
          </a:p>
          <a:p>
            <a:pPr indent="-445549" lvl="0" marL="445549" rtl="0" algn="l">
              <a:lnSpc>
                <a:spcPct val="100000"/>
              </a:lnSpc>
              <a:spcBef>
                <a:spcPts val="620"/>
              </a:spcBef>
              <a:spcAft>
                <a:spcPts val="0"/>
              </a:spcAft>
              <a:buSzPts val="3100"/>
              <a:buChar char="∙"/>
            </a:pPr>
            <a:r>
              <a:rPr lang="en-US"/>
              <a:t>이들은 물론 HTML 4.01을 지원하는 브라우저에서 사용할 수는 있겠으나 가급적이면 사용하지 않는 것이 좋다.</a:t>
            </a:r>
            <a:endParaRPr/>
          </a:p>
          <a:p>
            <a:pPr indent="-445549" lvl="0" marL="445549" rtl="0" algn="l">
              <a:lnSpc>
                <a:spcPct val="100000"/>
              </a:lnSpc>
              <a:spcBef>
                <a:spcPts val="620"/>
              </a:spcBef>
              <a:spcAft>
                <a:spcPts val="0"/>
              </a:spcAft>
              <a:buSzPts val="3100"/>
              <a:buChar char="∙"/>
            </a:pPr>
            <a:r>
              <a:rPr lang="en-US"/>
              <a:t>HTML5에서는 태그로 요소의 스타일을 지정하면 안 된다.</a:t>
            </a:r>
            <a:endParaRPr/>
          </a:p>
          <a:p>
            <a:pPr indent="-445549" lvl="0" marL="445549" rtl="0" algn="l">
              <a:lnSpc>
                <a:spcPct val="100000"/>
              </a:lnSpc>
              <a:spcBef>
                <a:spcPts val="620"/>
              </a:spcBef>
              <a:spcAft>
                <a:spcPts val="0"/>
              </a:spcAft>
              <a:buSzPts val="3100"/>
              <a:buChar char="∙"/>
            </a:pPr>
            <a:r>
              <a:rPr lang="en-US"/>
              <a:t>반드시 CSS로 스타일을 지정해야 한다.</a:t>
            </a:r>
            <a:endParaRPr/>
          </a:p>
        </p:txBody>
      </p:sp>
      <p:sp>
        <p:nvSpPr>
          <p:cNvPr id="438" name="Google Shape;438;p51"/>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&lt;br&gt;</a:t>
            </a:r>
            <a:endParaRPr/>
          </a:p>
        </p:txBody>
      </p:sp>
      <p:sp>
        <p:nvSpPr>
          <p:cNvPr id="70" name="Google Shape;70;p6"/>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강제 줄 바꿈(line break) 태그</a:t>
            </a:r>
            <a:endParaRPr/>
          </a:p>
        </p:txBody>
      </p:sp>
      <p:sp>
        <p:nvSpPr>
          <p:cNvPr id="71" name="Google Shape;71;p6"/>
          <p:cNvSpPr txBox="1"/>
          <p:nvPr/>
        </p:nvSpPr>
        <p:spPr>
          <a:xfrm>
            <a:off x="463160" y="2550421"/>
            <a:ext cx="10688924" cy="2885688"/>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    &lt;p&gt;</a:t>
            </a:r>
            <a:r>
              <a:rPr b="1" i="0" lang="en-US" sz="2339" u="none" cap="none" strike="noStrike">
                <a:solidFill>
                  <a:schemeClr val="dk1"/>
                </a:solidFill>
                <a:latin typeface="Arial"/>
                <a:ea typeface="Arial"/>
                <a:cs typeface="Arial"/>
                <a:sym typeface="Arial"/>
              </a:rPr>
              <a:t>여기는 </a:t>
            </a:r>
            <a:r>
              <a:rPr b="1" i="0" lang="en-US" sz="2339" u="none" cap="none" strike="noStrike">
                <a:solidFill>
                  <a:srgbClr val="0000FF"/>
                </a:solidFill>
                <a:latin typeface="Arial"/>
                <a:ea typeface="Arial"/>
                <a:cs typeface="Arial"/>
                <a:sym typeface="Arial"/>
              </a:rPr>
              <a:t>&lt;br&gt;</a:t>
            </a:r>
            <a:r>
              <a:rPr b="1" i="0" lang="en-US" sz="2339" u="none" cap="none" strike="noStrike">
                <a:solidFill>
                  <a:schemeClr val="dk1"/>
                </a:solidFill>
                <a:latin typeface="Arial"/>
                <a:ea typeface="Arial"/>
                <a:cs typeface="Arial"/>
                <a:sym typeface="Arial"/>
              </a:rPr>
              <a:t>br태그를 사용하여 </a:t>
            </a:r>
            <a:r>
              <a:rPr b="1" i="0" lang="en-US" sz="2339" u="none" cap="none" strike="noStrike">
                <a:solidFill>
                  <a:srgbClr val="0000FF"/>
                </a:solidFill>
                <a:latin typeface="Arial"/>
                <a:ea typeface="Arial"/>
                <a:cs typeface="Arial"/>
                <a:sym typeface="Arial"/>
              </a:rPr>
              <a:t>&lt;br&gt;</a:t>
            </a:r>
            <a:r>
              <a:rPr b="1" i="0" lang="en-US" sz="2339" u="none" cap="none" strike="noStrike">
                <a:solidFill>
                  <a:schemeClr val="dk1"/>
                </a:solidFill>
                <a:latin typeface="Arial"/>
                <a:ea typeface="Arial"/>
                <a:cs typeface="Arial"/>
                <a:sym typeface="Arial"/>
              </a:rPr>
              <a:t>줄을 바꾸었습니다.</a:t>
            </a:r>
            <a:r>
              <a:rPr b="1" i="0" lang="en-US" sz="2339" u="none" cap="none" strike="noStrike">
                <a:solidFill>
                  <a:srgbClr val="0000FF"/>
                </a:solidFill>
                <a:latin typeface="Arial"/>
                <a:ea typeface="Arial"/>
                <a:cs typeface="Arial"/>
                <a:sym typeface="Arial"/>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72" name="Google Shape;72;p6"/>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&lt;pre&gt;</a:t>
            </a:r>
            <a:endParaRPr/>
          </a:p>
        </p:txBody>
      </p:sp>
      <p:sp>
        <p:nvSpPr>
          <p:cNvPr id="78" name="Google Shape;78;p7"/>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프로그래머가 입력한 그대로 화면에 표시하는 태그</a:t>
            </a:r>
            <a:endParaRPr/>
          </a:p>
          <a:p>
            <a:pPr indent="-445549" lvl="0" marL="445549" rtl="0" algn="l">
              <a:lnSpc>
                <a:spcPct val="100000"/>
              </a:lnSpc>
              <a:spcBef>
                <a:spcPts val="620"/>
              </a:spcBef>
              <a:spcAft>
                <a:spcPts val="0"/>
              </a:spcAft>
              <a:buSzPts val="3100"/>
              <a:buChar char="∙"/>
            </a:pPr>
            <a:r>
              <a:rPr lang="en-US"/>
              <a:t>previously formatted text의 약자</a:t>
            </a:r>
            <a:endParaRPr/>
          </a:p>
        </p:txBody>
      </p:sp>
      <p:sp>
        <p:nvSpPr>
          <p:cNvPr id="79" name="Google Shape;79;p7"/>
          <p:cNvSpPr txBox="1"/>
          <p:nvPr/>
        </p:nvSpPr>
        <p:spPr>
          <a:xfrm>
            <a:off x="637595" y="2989377"/>
            <a:ext cx="10581382" cy="5376723"/>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&lt;pre&gt;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아주 먼 옛날 바닷가 어느 왕국에</a:t>
            </a:r>
            <a:endParaRPr b="1" i="0" sz="2339" u="none" cap="none" strike="noStrike">
              <a:solidFill>
                <a:schemeClr val="dk1"/>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t/>
            </a:r>
            <a:endParaRPr b="1" i="0" sz="2339" u="none" cap="none" strike="noStrike">
              <a:solidFill>
                <a:schemeClr val="dk1"/>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애나벨리라는 이름을 가진</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t/>
            </a:r>
            <a:endParaRPr b="1" i="0" sz="2339" u="none" cap="none" strike="noStrike">
              <a:solidFill>
                <a:schemeClr val="dk1"/>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한 소녀가 살고 있었지요.</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그 소녀는 날 사랑했었지요.</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&lt;/pre&gt;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80" name="Google Shape;80;p7"/>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&lt;h1&gt; ~ &lt;h6&gt;</a:t>
            </a:r>
            <a:endParaRPr/>
          </a:p>
        </p:txBody>
      </p:sp>
      <p:sp>
        <p:nvSpPr>
          <p:cNvPr id="86" name="Google Shape;86;p8"/>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헤딩(heading): 웹 페이지의 머리기사(headline)</a:t>
            </a:r>
            <a:endParaRPr/>
          </a:p>
        </p:txBody>
      </p:sp>
      <p:sp>
        <p:nvSpPr>
          <p:cNvPr id="87" name="Google Shape;87;p8"/>
          <p:cNvSpPr txBox="1"/>
          <p:nvPr/>
        </p:nvSpPr>
        <p:spPr>
          <a:xfrm>
            <a:off x="637595" y="2492708"/>
            <a:ext cx="10581382" cy="5002340"/>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&lt;h1&gt;</a:t>
            </a:r>
            <a:r>
              <a:rPr b="1" i="0" lang="en-US" sz="2339" u="none" cap="none" strike="noStrike">
                <a:solidFill>
                  <a:schemeClr val="dk1"/>
                </a:solidFill>
                <a:latin typeface="Arial"/>
                <a:ea typeface="Arial"/>
                <a:cs typeface="Arial"/>
                <a:sym typeface="Arial"/>
              </a:rPr>
              <a:t>이것이 heading 1 입니다.</a:t>
            </a:r>
            <a:r>
              <a:rPr b="1" i="0" lang="en-US" sz="2339" u="none" cap="none" strike="noStrike">
                <a:solidFill>
                  <a:srgbClr val="0000FF"/>
                </a:solidFill>
                <a:latin typeface="Arial"/>
                <a:ea typeface="Arial"/>
                <a:cs typeface="Arial"/>
                <a:sym typeface="Arial"/>
              </a:rPr>
              <a:t>&lt;/h1&gt;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&lt;h2&gt;</a:t>
            </a:r>
            <a:r>
              <a:rPr b="1" i="0" lang="en-US" sz="2339" u="none" cap="none" strike="noStrike">
                <a:solidFill>
                  <a:schemeClr val="dk1"/>
                </a:solidFill>
                <a:latin typeface="Arial"/>
                <a:ea typeface="Arial"/>
                <a:cs typeface="Arial"/>
                <a:sym typeface="Arial"/>
              </a:rPr>
              <a:t>이것이 heading 2 입니다.</a:t>
            </a:r>
            <a:r>
              <a:rPr b="1" i="0" lang="en-US" sz="2339" u="none" cap="none" strike="noStrike">
                <a:solidFill>
                  <a:srgbClr val="0000FF"/>
                </a:solidFill>
                <a:latin typeface="Arial"/>
                <a:ea typeface="Arial"/>
                <a:cs typeface="Arial"/>
                <a:sym typeface="Arial"/>
              </a:rPr>
              <a:t>&lt;/h2&gt;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&lt;h3&gt;</a:t>
            </a:r>
            <a:r>
              <a:rPr b="1" i="0" lang="en-US" sz="2339" u="none" cap="none" strike="noStrike">
                <a:solidFill>
                  <a:schemeClr val="dk1"/>
                </a:solidFill>
                <a:latin typeface="Arial"/>
                <a:ea typeface="Arial"/>
                <a:cs typeface="Arial"/>
                <a:sym typeface="Arial"/>
              </a:rPr>
              <a:t>이것이 heading 3 입니다.</a:t>
            </a:r>
            <a:r>
              <a:rPr b="1" i="0" lang="en-US" sz="2339" u="none" cap="none" strike="noStrike">
                <a:solidFill>
                  <a:srgbClr val="0000FF"/>
                </a:solidFill>
                <a:latin typeface="Arial"/>
                <a:ea typeface="Arial"/>
                <a:cs typeface="Arial"/>
                <a:sym typeface="Arial"/>
              </a:rPr>
              <a:t>&lt;/h3&gt;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&lt;h4&gt;</a:t>
            </a:r>
            <a:r>
              <a:rPr b="1" i="0" lang="en-US" sz="2339" u="none" cap="none" strike="noStrike">
                <a:solidFill>
                  <a:schemeClr val="dk1"/>
                </a:solidFill>
                <a:latin typeface="Arial"/>
                <a:ea typeface="Arial"/>
                <a:cs typeface="Arial"/>
                <a:sym typeface="Arial"/>
              </a:rPr>
              <a:t>이것이 heading 4 입니다.</a:t>
            </a:r>
            <a:r>
              <a:rPr b="1" i="0" lang="en-US" sz="2339" u="none" cap="none" strike="noStrike">
                <a:solidFill>
                  <a:srgbClr val="0000FF"/>
                </a:solidFill>
                <a:latin typeface="Arial"/>
                <a:ea typeface="Arial"/>
                <a:cs typeface="Arial"/>
                <a:sym typeface="Arial"/>
              </a:rPr>
              <a:t>&lt;/h4&gt;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&lt;h5&gt;</a:t>
            </a:r>
            <a:r>
              <a:rPr b="1" i="0" lang="en-US" sz="2339" u="none" cap="none" strike="noStrike">
                <a:solidFill>
                  <a:schemeClr val="dk1"/>
                </a:solidFill>
                <a:latin typeface="Arial"/>
                <a:ea typeface="Arial"/>
                <a:cs typeface="Arial"/>
                <a:sym typeface="Arial"/>
              </a:rPr>
              <a:t>이것이 heading 5 입니다.</a:t>
            </a:r>
            <a:r>
              <a:rPr b="1" i="0" lang="en-US" sz="2339" u="none" cap="none" strike="noStrike">
                <a:solidFill>
                  <a:srgbClr val="0000FF"/>
                </a:solidFill>
                <a:latin typeface="Arial"/>
                <a:ea typeface="Arial"/>
                <a:cs typeface="Arial"/>
                <a:sym typeface="Arial"/>
              </a:rPr>
              <a:t>&lt;/h5&gt;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&lt;h6&gt;</a:t>
            </a:r>
            <a:r>
              <a:rPr b="1" i="0" lang="en-US" sz="2339" u="none" cap="none" strike="noStrike">
                <a:solidFill>
                  <a:schemeClr val="dk1"/>
                </a:solidFill>
                <a:latin typeface="Arial"/>
                <a:ea typeface="Arial"/>
                <a:cs typeface="Arial"/>
                <a:sym typeface="Arial"/>
              </a:rPr>
              <a:t>이것이 heading 6 입니다.</a:t>
            </a:r>
            <a:r>
              <a:rPr b="1" i="0" lang="en-US" sz="2339" u="none" cap="none" strike="noStrike">
                <a:solidFill>
                  <a:srgbClr val="0000FF"/>
                </a:solidFill>
                <a:latin typeface="Arial"/>
                <a:ea typeface="Arial"/>
                <a:cs typeface="Arial"/>
                <a:sym typeface="Arial"/>
              </a:rPr>
              <a:t>&lt;/h6&gt;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88" name="Google Shape;88;p8"/>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txBox="1"/>
          <p:nvPr>
            <p:ph type="title"/>
          </p:nvPr>
        </p:nvSpPr>
        <p:spPr>
          <a:xfrm>
            <a:off x="956941" y="561043"/>
            <a:ext cx="9701398" cy="990071"/>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주석(comment)</a:t>
            </a:r>
            <a:endParaRPr/>
          </a:p>
        </p:txBody>
      </p:sp>
      <p:sp>
        <p:nvSpPr>
          <p:cNvPr id="94" name="Google Shape;94;p9"/>
          <p:cNvSpPr txBox="1"/>
          <p:nvPr>
            <p:ph idx="1" type="body"/>
          </p:nvPr>
        </p:nvSpPr>
        <p:spPr>
          <a:xfrm>
            <a:off x="296983" y="1732624"/>
            <a:ext cx="11262614" cy="6451962"/>
          </a:xfrm>
          <a:prstGeom prst="rect">
            <a:avLst/>
          </a:prstGeom>
          <a:noFill/>
          <a:ln>
            <a:noFill/>
          </a:ln>
        </p:spPr>
        <p:txBody>
          <a:bodyPr anchorCtr="0" anchor="t" bIns="45700" lIns="91425" spcFirstLastPara="1" rIns="91425" wrap="square" tIns="45700">
            <a:noAutofit/>
          </a:bodyPr>
          <a:lstStyle/>
          <a:p>
            <a:pPr indent="-445549" lvl="0" marL="445549" rtl="0" algn="l">
              <a:lnSpc>
                <a:spcPct val="100000"/>
              </a:lnSpc>
              <a:spcBef>
                <a:spcPts val="0"/>
              </a:spcBef>
              <a:spcAft>
                <a:spcPts val="0"/>
              </a:spcAft>
              <a:buSzPts val="3100"/>
              <a:buChar char="∙"/>
            </a:pPr>
            <a:r>
              <a:rPr lang="en-US"/>
              <a:t>주석(comment)은 코드를 설명하는 글</a:t>
            </a:r>
            <a:endParaRPr/>
          </a:p>
        </p:txBody>
      </p:sp>
      <p:sp>
        <p:nvSpPr>
          <p:cNvPr id="95" name="Google Shape;95;p9"/>
          <p:cNvSpPr txBox="1"/>
          <p:nvPr/>
        </p:nvSpPr>
        <p:spPr>
          <a:xfrm>
            <a:off x="567973" y="2565761"/>
            <a:ext cx="10808799" cy="3807823"/>
          </a:xfrm>
          <a:prstGeom prst="rect">
            <a:avLst/>
          </a:prstGeom>
          <a:noFill/>
          <a:ln cap="flat" cmpd="sng" w="9525">
            <a:solidFill>
              <a:schemeClr val="dk1"/>
            </a:solidFill>
            <a:prstDash val="solid"/>
            <a:round/>
            <a:headEnd len="sm" w="sm" type="none"/>
            <a:tailEnd len="sm" w="sm" type="none"/>
          </a:ln>
        </p:spPr>
        <p:txBody>
          <a:bodyPr anchorCtr="0" anchor="ctr" bIns="59400" lIns="118800" spcFirstLastPara="1" rIns="118800" wrap="square" tIns="59400">
            <a:noAutofit/>
          </a:bodyPr>
          <a:lstStyle/>
          <a:p>
            <a:pPr indent="0" lvl="0" marL="0" marR="0" rtl="0" algn="l">
              <a:lnSpc>
                <a:spcPct val="100000"/>
              </a:lnSpc>
              <a:spcBef>
                <a:spcPts val="0"/>
              </a:spcBef>
              <a:spcAft>
                <a:spcPts val="0"/>
              </a:spcAft>
              <a:buClr>
                <a:schemeClr val="folHlink"/>
              </a:buClr>
              <a:buSzPts val="2339"/>
              <a:buFont typeface="Noto Sans Symbols"/>
              <a:buNone/>
            </a:pPr>
            <a:r>
              <a:rPr b="1" i="0" lang="en-US" sz="2339" u="none" cap="none" strike="noStrike">
                <a:solidFill>
                  <a:schemeClr val="dk1"/>
                </a:solidFill>
                <a:latin typeface="Arial"/>
                <a:ea typeface="Arial"/>
                <a:cs typeface="Arial"/>
                <a:sym typeface="Arial"/>
              </a:rPr>
              <a:t>&lt;!DOCTYPE 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9E00"/>
                </a:solidFill>
                <a:latin typeface="Arial"/>
                <a:ea typeface="Arial"/>
                <a:cs typeface="Arial"/>
                <a:sym typeface="Arial"/>
              </a:rPr>
              <a:t>&lt;!-- 참고: 아래 링크는 나의 배너임 --&gt;</a:t>
            </a:r>
            <a:endParaRPr b="1" i="0" sz="2339" u="none" cap="none" strike="noStrike">
              <a:solidFill>
                <a:srgbClr val="009E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&lt;img</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src</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"http://www.company.com/pics/f.jpg"</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height</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"100"</a:t>
            </a:r>
            <a:r>
              <a:rPr b="1" i="0" lang="en-US" sz="2339" u="none" cap="none" strike="noStrike">
                <a:solidFill>
                  <a:schemeClr val="dk1"/>
                </a:solidFill>
                <a:latin typeface="Arial"/>
                <a:ea typeface="Arial"/>
                <a:cs typeface="Arial"/>
                <a:sym typeface="Arial"/>
              </a:rPr>
              <a:t> </a:t>
            </a:r>
            <a:r>
              <a:rPr b="1" i="0" lang="en-US" sz="2339" u="none" cap="none" strike="noStrike">
                <a:solidFill>
                  <a:srgbClr val="FF0000"/>
                </a:solidFill>
                <a:latin typeface="Arial"/>
                <a:ea typeface="Arial"/>
                <a:cs typeface="Arial"/>
                <a:sym typeface="Arial"/>
              </a:rPr>
              <a:t>width</a:t>
            </a:r>
            <a:r>
              <a:rPr b="1" i="0" lang="en-US" sz="2339" u="none" cap="none" strike="noStrike">
                <a:solidFill>
                  <a:schemeClr val="dk1"/>
                </a:solidFill>
                <a:latin typeface="Arial"/>
                <a:ea typeface="Arial"/>
                <a:cs typeface="Arial"/>
                <a:sym typeface="Arial"/>
              </a:rPr>
              <a:t>=</a:t>
            </a:r>
            <a:r>
              <a:rPr b="1" i="0" lang="en-US" sz="2339" u="none" cap="none" strike="noStrike">
                <a:solidFill>
                  <a:srgbClr val="6600FF"/>
                </a:solidFill>
                <a:latin typeface="Arial"/>
                <a:ea typeface="Arial"/>
                <a:cs typeface="Arial"/>
                <a:sym typeface="Arial"/>
              </a:rPr>
              <a:t>"400"</a:t>
            </a:r>
            <a:r>
              <a:rPr b="1" i="0" lang="en-US" sz="2339" u="none" cap="none" strike="noStrike">
                <a:solidFill>
                  <a:srgbClr val="0000FF"/>
                </a:solidFill>
                <a:latin typeface="Arial"/>
                <a:ea typeface="Arial"/>
                <a:cs typeface="Arial"/>
                <a:sym typeface="Arial"/>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9E00"/>
                </a:solidFill>
                <a:latin typeface="Arial"/>
                <a:ea typeface="Arial"/>
                <a:cs typeface="Arial"/>
                <a:sym typeface="Arial"/>
              </a:rPr>
              <a:t>&lt;!-- &lt;input type="text" size="12"&gt;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&lt;/body&gt;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8"/>
              </a:spcBef>
              <a:spcAft>
                <a:spcPts val="0"/>
              </a:spcAft>
              <a:buClr>
                <a:schemeClr val="folHlink"/>
              </a:buClr>
              <a:buSzPts val="2339"/>
              <a:buFont typeface="Noto Sans Symbols"/>
              <a:buNone/>
            </a:pPr>
            <a:r>
              <a:rPr b="1" i="0" lang="en-US" sz="2339" u="none" cap="none" strike="noStrike">
                <a:solidFill>
                  <a:srgbClr val="0000FF"/>
                </a:solidFill>
                <a:latin typeface="Arial"/>
                <a:ea typeface="Arial"/>
                <a:cs typeface="Arial"/>
                <a:sym typeface="Arial"/>
              </a:rPr>
              <a:t>&lt;/html&gt;</a:t>
            </a:r>
            <a:endParaRPr b="1" i="0" sz="2339" u="none" cap="none" strike="noStrike">
              <a:solidFill>
                <a:srgbClr val="0000FF"/>
              </a:solidFill>
              <a:latin typeface="Arial"/>
              <a:ea typeface="Arial"/>
              <a:cs typeface="Arial"/>
              <a:sym typeface="Arial"/>
            </a:endParaRPr>
          </a:p>
        </p:txBody>
      </p:sp>
      <p:sp>
        <p:nvSpPr>
          <p:cNvPr id="96" name="Google Shape;96;p9"/>
          <p:cNvSpPr txBox="1"/>
          <p:nvPr>
            <p:ph idx="12" type="sldNum"/>
          </p:nvPr>
        </p:nvSpPr>
        <p:spPr>
          <a:xfrm>
            <a:off x="9124285" y="8366102"/>
            <a:ext cx="2447686" cy="544539"/>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rayons">
  <a:themeElements>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2007-06-29T06:43:39Z</dcterms:created>
  <dc:creator>chocojhkim@live.com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