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  <p:sldId id="269" r:id="rId13"/>
    <p:sldId id="268" r:id="rId14"/>
    <p:sldId id="272" r:id="rId15"/>
    <p:sldId id="274" r:id="rId16"/>
    <p:sldId id="271" r:id="rId17"/>
    <p:sldId id="270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E520E-7D26-4EB4-A19C-765C19766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D1C9B-A882-48AE-B38E-267B25703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51DD9-AA16-44AC-B405-59EF8531F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DB3A-9AA9-4B33-9DB3-4920C898AF7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ECCB-A5A7-445F-9693-1E4618ABF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3F291-9757-4B04-93CB-0FF984F9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B465-D1E1-40EE-AD4D-C73BDE7E2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5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ADB3-B531-4362-847A-9457E0C23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BFD13-3B43-4B06-9AB0-50DE6FD4F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1CF08-C54E-490F-A303-B08DFA59B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DB3A-9AA9-4B33-9DB3-4920C898AF7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117B3-EDF1-4B21-AD45-89C60845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32D6E-345C-4062-A06E-E9A8833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B465-D1E1-40EE-AD4D-C73BDE7E2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0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1A170C-CB81-4CA9-B787-2471E63C5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40C5B-CAE1-4725-B3AF-0758A71F7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B1D98-7DD0-490A-9FDA-1D4CCA64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DB3A-9AA9-4B33-9DB3-4920C898AF7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DE618-8621-4A99-B0A2-5CF36580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41AA4-4EA7-4DB6-ADEF-67F9B383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B465-D1E1-40EE-AD4D-C73BDE7E2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EE0CC-7605-447E-8E90-A54CC82F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3B2EB-881B-4EE7-B429-EEFD6029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0C42F-BD82-486E-A4AE-A1317129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DB3A-9AA9-4B33-9DB3-4920C898AF7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4366A-5F3C-4FC0-A23B-DC8EBEB36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E72DB-09DE-4706-952E-EB1163DA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B465-D1E1-40EE-AD4D-C73BDE7E2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3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E1EA-C6AC-41E5-AF2E-EBF468C38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142F0-0B06-4113-A574-87B163E0E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7C3C8-DB0D-4DFB-9940-04DC2F952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DB3A-9AA9-4B33-9DB3-4920C898AF7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4DE81-E514-490B-81EA-AE4848E5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63A22-FF83-4374-8FBF-A5E6108F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B465-D1E1-40EE-AD4D-C73BDE7E2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8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79529-A237-4650-AFAC-9BF86ACDC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01751-115D-4825-AA63-46148E134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5161D8-43D8-488B-9D6F-5879FF589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646BF-EA5F-4454-91BD-F31EB15BE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DB3A-9AA9-4B33-9DB3-4920C898AF7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D60DB-7EBE-4032-9029-6B2428717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8B53E-0AB7-460E-964A-B5D7EC37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B465-D1E1-40EE-AD4D-C73BDE7E2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3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7A8D-A708-48CB-AAA0-4BA4A5BE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B27AB-1339-42DB-8CC7-4609EA02E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518F7-D439-47B2-932D-6E3DA6E16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489CE-0FEE-411D-BFC0-5ACE728B2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31873-2AE1-442D-BF10-AC162DE16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50A1E-38BA-4E73-BFD6-8946FFEF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DB3A-9AA9-4B33-9DB3-4920C898AF7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910569-7AFC-4503-96F7-77C773797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2C8CF-7461-42C8-AC22-9204DCA3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B465-D1E1-40EE-AD4D-C73BDE7E2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30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17D2-4F1A-4539-B63E-7F466CFF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CD88BF-C928-4AE5-9A38-B71F3F24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DB3A-9AA9-4B33-9DB3-4920C898AF7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CB3EE-6FE2-4745-9537-ACEEA4C4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75CFB7-ADF7-49E5-8EE7-16274159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B465-D1E1-40EE-AD4D-C73BDE7E2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3D4D24-6EA5-43A1-94C9-34674894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DB3A-9AA9-4B33-9DB3-4920C898AF7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FD08B2-A880-4E81-8D54-2926B842F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D94F0-A3D4-4642-AEC5-37E30030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B465-D1E1-40EE-AD4D-C73BDE7E2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0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D61D7-C946-46D1-B402-95BB25E2E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8EFD4-3697-4411-A47A-B3AD2330A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AB282-ED4A-4BBD-B6E7-D05685174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6FA16-A4B3-4ECD-8C70-F27D52C7E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DB3A-9AA9-4B33-9DB3-4920C898AF7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81ED3-382D-494F-A81A-9EF6194AD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748D4-6B0A-4EFB-ABB6-DDB75FC3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B465-D1E1-40EE-AD4D-C73BDE7E2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2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4DC97-348C-41AC-A68F-345A189B1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8EB0A-BB7C-4E5E-9F4B-C5F9A51C9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06DA9-CD79-48AE-9713-615C34AA2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C510B-EB11-489C-9412-067F455BE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DB3A-9AA9-4B33-9DB3-4920C898AF7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B2D6F-7F12-48B6-A539-8DAD6C27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B9BAA-BA0C-41A9-83FD-22ADAA11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B465-D1E1-40EE-AD4D-C73BDE7E2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22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A3ABCE-E55B-4765-AC1A-5A9CA7E7A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1E9B7-2786-44F1-8703-4949FCE1E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4E6A-B9DF-4DE1-B884-6405C1F13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DDB3A-9AA9-4B33-9DB3-4920C898AF7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955DD-8C9B-4347-AE88-FCC3E1B08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82643-4FA3-446C-B918-5D2EC7633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BB465-D1E1-40EE-AD4D-C73BDE7E2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8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17AB9B-C445-423D-9EC4-FD71FA3DE0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"/>
          <a:stretch/>
        </p:blipFill>
        <p:spPr>
          <a:xfrm>
            <a:off x="1540772" y="581543"/>
            <a:ext cx="4048125" cy="56949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2C6450-5C67-4F82-A1A5-B30EB091E736}"/>
              </a:ext>
            </a:extLst>
          </p:cNvPr>
          <p:cNvSpPr txBox="1"/>
          <p:nvPr/>
        </p:nvSpPr>
        <p:spPr>
          <a:xfrm>
            <a:off x="6096000" y="1205948"/>
            <a:ext cx="520810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/>
              <a:t>From Neurons to Picasso Final Project</a:t>
            </a:r>
          </a:p>
          <a:p>
            <a:pPr algn="ctr"/>
            <a:r>
              <a:rPr lang="en-US" sz="3500" dirty="0"/>
              <a:t>Peter Kosir</a:t>
            </a:r>
          </a:p>
        </p:txBody>
      </p:sp>
      <p:pic>
        <p:nvPicPr>
          <p:cNvPr id="10" name="Picture 9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FFED249B-4F8C-41A1-89E4-09DF72360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753" y="3428100"/>
            <a:ext cx="5086351" cy="284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83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B821EC-AEC0-4C15-83ED-80C87F0CF6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41" b="1355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78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C763E2-5A20-46F1-A944-C1DF165CB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60" y="643467"/>
            <a:ext cx="4421480" cy="5571066"/>
          </a:xfrm>
          <a:prstGeom prst="rect">
            <a:avLst/>
          </a:prstGeom>
        </p:spPr>
      </p:pic>
      <p:pic>
        <p:nvPicPr>
          <p:cNvPr id="5" name="Picture 4" descr="A picture containing mountain&#10;&#10;Description automatically generated">
            <a:extLst>
              <a:ext uri="{FF2B5EF4-FFF2-40B4-BE49-F238E27FC236}">
                <a16:creationId xmlns:a16="http://schemas.microsoft.com/office/drawing/2014/main" id="{92BA9F32-F785-4BE6-8AF4-93D7BBDFA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652236"/>
            <a:ext cx="5291667" cy="355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45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C4DCDE-C7BD-45AF-8639-E7D756CAB2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90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98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0C4B7C-7164-4DA9-A8ED-AFA75629B7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2" t="11007" r="19639" b="23100"/>
          <a:stretch/>
        </p:blipFill>
        <p:spPr>
          <a:xfrm>
            <a:off x="941913" y="1690688"/>
            <a:ext cx="2609850" cy="17383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170930-38F8-478D-9BF3-607122043E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2" t="11007" r="19639" b="23100"/>
          <a:stretch/>
        </p:blipFill>
        <p:spPr>
          <a:xfrm>
            <a:off x="3551763" y="1690688"/>
            <a:ext cx="2609850" cy="1738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F95695-8207-4740-B722-3FB3C43FFC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2" t="11007" r="19639" b="23100"/>
          <a:stretch/>
        </p:blipFill>
        <p:spPr>
          <a:xfrm>
            <a:off x="6161613" y="1690688"/>
            <a:ext cx="2609850" cy="17383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16DCA1-33F9-428E-B914-80881E6CF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2" t="11007" r="19639" b="23100"/>
          <a:stretch/>
        </p:blipFill>
        <p:spPr>
          <a:xfrm rot="10800000">
            <a:off x="941913" y="3429000"/>
            <a:ext cx="2609850" cy="17383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22561C-FCEF-4031-A4CD-94CE82EF74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2" t="11007" r="19639" b="23100"/>
          <a:stretch/>
        </p:blipFill>
        <p:spPr>
          <a:xfrm rot="10800000">
            <a:off x="3551763" y="3429000"/>
            <a:ext cx="2609850" cy="17383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8A76F4-963E-4BD5-9CF5-285518BF89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2" t="11007" r="19639" b="23100"/>
          <a:stretch/>
        </p:blipFill>
        <p:spPr>
          <a:xfrm rot="10800000">
            <a:off x="6161613" y="3429000"/>
            <a:ext cx="2609850" cy="17383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2BDB2B-E24A-45F9-94E0-D2B2AF19D8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2" t="11007" r="19639" b="23100"/>
          <a:stretch/>
        </p:blipFill>
        <p:spPr>
          <a:xfrm>
            <a:off x="8771462" y="1690688"/>
            <a:ext cx="2609850" cy="17383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631CC0-3333-4C27-A1EE-C27663B6DB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2" t="11007" r="19639" b="23100"/>
          <a:stretch/>
        </p:blipFill>
        <p:spPr>
          <a:xfrm rot="10800000">
            <a:off x="8771462" y="3429000"/>
            <a:ext cx="2609850" cy="17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21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sort near the water&#10;&#10;Description automatically generated">
            <a:extLst>
              <a:ext uri="{FF2B5EF4-FFF2-40B4-BE49-F238E27FC236}">
                <a16:creationId xmlns:a16="http://schemas.microsoft.com/office/drawing/2014/main" id="{543F930F-3A84-4921-995B-752587FE7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07" y="643467"/>
            <a:ext cx="4472186" cy="5571066"/>
          </a:xfrm>
          <a:prstGeom prst="rect">
            <a:avLst/>
          </a:prstGeom>
        </p:spPr>
      </p:pic>
      <p:pic>
        <p:nvPicPr>
          <p:cNvPr id="7" name="Picture 6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CE321A30-DE5C-4234-A000-52AF0480D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668318"/>
            <a:ext cx="5291667" cy="352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97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7BEB5D2-BDE1-421B-BC09-E0262FC915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4" t="8280" r="23469" b="19414"/>
          <a:stretch/>
        </p:blipFill>
        <p:spPr>
          <a:xfrm>
            <a:off x="3551582" y="359283"/>
            <a:ext cx="5088835" cy="613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02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7654C94-E495-4565-B089-A0D7B7CC7F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3" t="6657" r="24106" b="14174"/>
          <a:stretch/>
        </p:blipFill>
        <p:spPr>
          <a:xfrm>
            <a:off x="4154658" y="84876"/>
            <a:ext cx="3882683" cy="677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435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tting, cat, laying, brown&#10;&#10;Description automatically generated">
            <a:extLst>
              <a:ext uri="{FF2B5EF4-FFF2-40B4-BE49-F238E27FC236}">
                <a16:creationId xmlns:a16="http://schemas.microsoft.com/office/drawing/2014/main" id="{FC209278-79CB-43C5-99A7-F7B36B6F8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909" y="554897"/>
            <a:ext cx="3341664" cy="5967257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024A67-16E0-4A82-94D8-17A1057CF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083" y="2091189"/>
            <a:ext cx="5317588" cy="267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43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7654C94-E495-4565-B089-A0D7B7CC7F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3" t="6657" r="24106" b="14174"/>
          <a:stretch/>
        </p:blipFill>
        <p:spPr>
          <a:xfrm>
            <a:off x="4154658" y="84876"/>
            <a:ext cx="3882683" cy="677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10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n animal&#10;&#10;Description automatically generated">
            <a:extLst>
              <a:ext uri="{FF2B5EF4-FFF2-40B4-BE49-F238E27FC236}">
                <a16:creationId xmlns:a16="http://schemas.microsoft.com/office/drawing/2014/main" id="{AF670E54-A1B1-4DE0-81AC-510BACEB2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956" y="566178"/>
            <a:ext cx="9844088" cy="572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1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9A67C1A-BFED-4EA1-97AD-96F780C97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162"/>
            <a:ext cx="7519468" cy="3232052"/>
          </a:xfrm>
          <a:prstGeom prst="rect">
            <a:avLst/>
          </a:prstGeom>
        </p:spPr>
      </p:pic>
      <p:pic>
        <p:nvPicPr>
          <p:cNvPr id="7" name="Picture 6" descr="A drawing of a person&#10;&#10;Description automatically generated">
            <a:extLst>
              <a:ext uri="{FF2B5EF4-FFF2-40B4-BE49-F238E27FC236}">
                <a16:creationId xmlns:a16="http://schemas.microsoft.com/office/drawing/2014/main" id="{523A29A1-5A8B-4B3B-9397-5F5BB27EB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753" y="683773"/>
            <a:ext cx="4112540" cy="5490453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8F1E2217-8296-408D-9317-B32E909753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35" y="3319214"/>
            <a:ext cx="6399481" cy="353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50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1291B34C-56AF-4C75-9A64-0DFD4C993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19" y="466936"/>
            <a:ext cx="3740907" cy="5924125"/>
          </a:xfrm>
          <a:prstGeom prst="rect">
            <a:avLst/>
          </a:prstGeom>
        </p:spPr>
      </p:pic>
      <p:pic>
        <p:nvPicPr>
          <p:cNvPr id="7" name="Picture 6" descr="A picture containing food, tree&#10;&#10;Description automatically generated">
            <a:extLst>
              <a:ext uri="{FF2B5EF4-FFF2-40B4-BE49-F238E27FC236}">
                <a16:creationId xmlns:a16="http://schemas.microsoft.com/office/drawing/2014/main" id="{FA46E3A6-FDAB-4FCC-A81A-3038BF5057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7" t="10974" r="16069" b="22444"/>
          <a:stretch/>
        </p:blipFill>
        <p:spPr>
          <a:xfrm>
            <a:off x="4739782" y="1389183"/>
            <a:ext cx="7399470" cy="407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05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32C56665-389B-407D-A11D-745B152CE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5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each, ocean, water&#10;&#10;Description automatically generated">
            <a:extLst>
              <a:ext uri="{FF2B5EF4-FFF2-40B4-BE49-F238E27FC236}">
                <a16:creationId xmlns:a16="http://schemas.microsoft.com/office/drawing/2014/main" id="{020D78DA-584F-4D26-90CC-8FCDED0C17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82"/>
          <a:stretch/>
        </p:blipFill>
        <p:spPr>
          <a:xfrm>
            <a:off x="684628" y="176579"/>
            <a:ext cx="2761680" cy="6504842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1B8F68EF-2F22-4047-A7FF-E0B16F615C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2" t="9814" r="17581" b="23684"/>
          <a:stretch/>
        </p:blipFill>
        <p:spPr>
          <a:xfrm>
            <a:off x="4389120" y="1369360"/>
            <a:ext cx="7118252" cy="411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89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urniture, rug&#10;&#10;Description automatically generated">
            <a:extLst>
              <a:ext uri="{FF2B5EF4-FFF2-40B4-BE49-F238E27FC236}">
                <a16:creationId xmlns:a16="http://schemas.microsoft.com/office/drawing/2014/main" id="{F1C9BFFF-B996-46BD-91A0-480C79901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17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brick, rug&#10;&#10;Description automatically generated">
            <a:extLst>
              <a:ext uri="{FF2B5EF4-FFF2-40B4-BE49-F238E27FC236}">
                <a16:creationId xmlns:a16="http://schemas.microsoft.com/office/drawing/2014/main" id="{6DD017C0-6E46-4723-9D3B-7273CE51F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95360"/>
            <a:ext cx="5291666" cy="4667280"/>
          </a:xfrm>
          <a:prstGeom prst="rect">
            <a:avLst/>
          </a:prstGeom>
        </p:spPr>
      </p:pic>
      <p:pic>
        <p:nvPicPr>
          <p:cNvPr id="5" name="Picture 4" descr="A picture containing fruit&#10;&#10;Description automatically generated">
            <a:extLst>
              <a:ext uri="{FF2B5EF4-FFF2-40B4-BE49-F238E27FC236}">
                <a16:creationId xmlns:a16="http://schemas.microsoft.com/office/drawing/2014/main" id="{98C7DD52-1896-499C-9B35-7138B1E3B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310225"/>
            <a:ext cx="5291667" cy="423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47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33BC86BB-3EC0-43CC-B5CE-7284327B3E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7" t="8584" r="29269" b="34954"/>
          <a:stretch/>
        </p:blipFill>
        <p:spPr>
          <a:xfrm>
            <a:off x="2100775" y="275779"/>
            <a:ext cx="7990449" cy="630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63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ouse with a mountain in the background&#10;&#10;Description automatically generated">
            <a:extLst>
              <a:ext uri="{FF2B5EF4-FFF2-40B4-BE49-F238E27FC236}">
                <a16:creationId xmlns:a16="http://schemas.microsoft.com/office/drawing/2014/main" id="{B9639D0F-03A9-4EE9-92BF-54833C7B1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021" y="14606"/>
            <a:ext cx="9801957" cy="682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17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ouse with a mountain in the background&#10;&#10;Description automatically generated">
            <a:extLst>
              <a:ext uri="{FF2B5EF4-FFF2-40B4-BE49-F238E27FC236}">
                <a16:creationId xmlns:a16="http://schemas.microsoft.com/office/drawing/2014/main" id="{2218F3A4-90ED-4AD8-8961-E25B27959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15" y="8024"/>
            <a:ext cx="9832370" cy="684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663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utdoor, photo, train, mountain&#10;&#10;Description automatically generated">
            <a:extLst>
              <a:ext uri="{FF2B5EF4-FFF2-40B4-BE49-F238E27FC236}">
                <a16:creationId xmlns:a16="http://schemas.microsoft.com/office/drawing/2014/main" id="{0E81A5D0-F5AA-4E93-80EF-3364EFF59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400" y="0"/>
            <a:ext cx="9781199" cy="681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8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ouse with trees in the background&#10;&#10;Description automatically generated">
            <a:extLst>
              <a:ext uri="{FF2B5EF4-FFF2-40B4-BE49-F238E27FC236}">
                <a16:creationId xmlns:a16="http://schemas.microsoft.com/office/drawing/2014/main" id="{CA17B82F-ADF0-4ABD-8947-C212B10CC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62" y="0"/>
            <a:ext cx="9848275" cy="686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83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561D65D2-6DC0-4752-BF6B-3D4BAE1D2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05" y="1244777"/>
            <a:ext cx="6876190" cy="4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27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tanding in a room&#10;&#10;Description automatically generated">
            <a:extLst>
              <a:ext uri="{FF2B5EF4-FFF2-40B4-BE49-F238E27FC236}">
                <a16:creationId xmlns:a16="http://schemas.microsoft.com/office/drawing/2014/main" id="{F05C7CCD-67C4-446F-B442-41D3FB728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762" y="818263"/>
            <a:ext cx="7846476" cy="522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00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s, toy&#10;&#10;Description automatically generated">
            <a:extLst>
              <a:ext uri="{FF2B5EF4-FFF2-40B4-BE49-F238E27FC236}">
                <a16:creationId xmlns:a16="http://schemas.microsoft.com/office/drawing/2014/main" id="{3430102F-770D-4666-8A65-66AB94F6C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003" y="701003"/>
            <a:ext cx="5455994" cy="545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99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8</Words>
  <Application>Microsoft Office PowerPoint</Application>
  <PresentationFormat>Widescreen</PresentationFormat>
  <Paragraphs>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pj.kosir@gmail.com</dc:creator>
  <cp:lastModifiedBy>pj.kosir@gmail.com</cp:lastModifiedBy>
  <cp:revision>6</cp:revision>
  <dcterms:created xsi:type="dcterms:W3CDTF">2020-04-25T17:38:20Z</dcterms:created>
  <dcterms:modified xsi:type="dcterms:W3CDTF">2020-04-25T20:29:49Z</dcterms:modified>
</cp:coreProperties>
</file>