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jcEFkWWOUpzYEDIHgq3J+/53Qg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Χρήστος Χυτήρης"/>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15T17:33:59.093">
    <p:pos x="6000" y="0"/>
    <p:text>Αν θέλετε προσθήκες δείτε εδώ https://learn.sparkfun.com/tutorials/what-is-an-arduino/all</p:text>
    <p:extLst>
      <p:ext uri="{C676402C-5697-4E1C-873F-D02D1690AC5C}">
        <p15:threadingInfo timeZoneBias="0"/>
      </p:ext>
      <p:ext uri="http://customooxmlschemas.google.com/">
        <go:slidesCustomData xmlns:go="http://customooxmlschemas.google.com/" commentPostId="AAAAlZWVFxM"/>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2-15T17:31:49.940">
    <p:pos x="396" y="862"/>
    <p:text>https://docs.arduino.cc/learn/microcontrollers/digital-pins</p:text>
    <p:extLst>
      <p:ext uri="{C676402C-5697-4E1C-873F-D02D1690AC5C}">
        <p15:threadingInfo timeZoneBias="0"/>
      </p:ext>
      <p:ext uri="http://customooxmlschemas.google.com/">
        <go:slidesCustomData xmlns:go="http://customooxmlschemas.google.com/" commentPostId="AAAAlZWVFxI"/>
      </p:ext>
    </p:extLst>
  </p:cm>
  <p:cm authorId="0" idx="3" dt="2022-12-15T17:30:39.090">
    <p:pos x="396" y="962"/>
    <p:text>https://docs.arduino.cc/learn/microcontrollers/analog-input</p:text>
    <p:extLst>
      <p:ext uri="{C676402C-5697-4E1C-873F-D02D1690AC5C}">
        <p15:threadingInfo timeZoneBias="0"/>
      </p:ext>
      <p:ext uri="http://customooxmlschemas.google.com/">
        <go:slidesCustomData xmlns:go="http://customooxmlschemas.google.com/" commentPostId="AAAAlZWVFx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t>(Πολυχρόνης)</a:t>
            </a:r>
            <a:endParaRPr sz="1800"/>
          </a:p>
        </p:txBody>
      </p:sp>
      <p:sp>
        <p:nvSpPr>
          <p:cNvPr id="171" name="Google Shape;1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58d812a69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t>(Λευτέρης) κειμενάκι +++ </a:t>
            </a:r>
            <a:endParaRPr sz="1800"/>
          </a:p>
        </p:txBody>
      </p:sp>
      <p:sp>
        <p:nvSpPr>
          <p:cNvPr id="257" name="Google Shape;257;g1958d812a69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fcbad3834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t>(Λευτέρης)</a:t>
            </a:r>
            <a:endParaRPr sz="1800"/>
          </a:p>
        </p:txBody>
      </p:sp>
      <p:sp>
        <p:nvSpPr>
          <p:cNvPr id="266" name="Google Shape;266;g19fcbad383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958d812a69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t>(Πολυχρόνης)</a:t>
            </a:r>
            <a:endParaRPr sz="1800"/>
          </a:p>
        </p:txBody>
      </p:sp>
      <p:sp>
        <p:nvSpPr>
          <p:cNvPr id="275" name="Google Shape;275;g1958d812a69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e02e10b08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g19e02e10b08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9e02e10b0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t>(Πολυχρόνης)(Λευτέρης)</a:t>
            </a:r>
            <a:endParaRPr sz="1800"/>
          </a:p>
        </p:txBody>
      </p:sp>
      <p:sp>
        <p:nvSpPr>
          <p:cNvPr id="294" name="Google Shape;294;g19e02e10b0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e02e10b08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g19e02e10b08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e02e10b08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t>(Πολυχρόνης)</a:t>
            </a:r>
            <a:endParaRPr sz="1800"/>
          </a:p>
        </p:txBody>
      </p:sp>
      <p:sp>
        <p:nvSpPr>
          <p:cNvPr id="179" name="Google Shape;179;g19e02e10b08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66675" lvl="0" marL="171450" rtl="0" algn="l">
              <a:lnSpc>
                <a:spcPct val="90000"/>
              </a:lnSpc>
              <a:spcBef>
                <a:spcPts val="0"/>
              </a:spcBef>
              <a:spcAft>
                <a:spcPts val="0"/>
              </a:spcAft>
              <a:buClr>
                <a:schemeClr val="dk1"/>
              </a:buClr>
              <a:buSzPts val="1650"/>
              <a:buFont typeface="Arial"/>
              <a:buNone/>
            </a:pPr>
            <a:r>
              <a:rPr lang="en-US" sz="1800"/>
              <a:t>(Πολυχρόνης)To Arduino είναι μια εταιρία που δημιουργεί διάφορων τύπων μικροελεκτών .Οι μικροελεκτές που προσφέρει το Arduino μας βοηθάει στην ανάπτυξη δεξιοτήτων στον τομέα του αυτοματισμού,επειδή μπορούμε να δημιουργήσουμε διάφορα σενάρια πάνω σε αυτό,στον προγραμματισμό, επειδή τα Arduino χρησιμοποιούνε μια παραλλαγή της γλώσσας c++,την wiring C,και στον τομέα του hardware,επειδή μπορούμε να δοκιμάσουμε διάφορους συνδυασμούς πάνω στην πλακέτα του  Arduino που μας προσφέρει εισόδους και εξόδους,ψηφιακές και αναλογικές.</a:t>
            </a:r>
            <a:endParaRPr sz="1800"/>
          </a:p>
          <a:p>
            <a:pPr indent="0" lvl="0" marL="0" rtl="0" algn="l">
              <a:spcBef>
                <a:spcPts val="0"/>
              </a:spcBef>
              <a:spcAft>
                <a:spcPts val="0"/>
              </a:spcAft>
              <a:buNone/>
            </a:pPr>
            <a:r>
              <a:t/>
            </a:r>
            <a:endParaRPr sz="1800"/>
          </a:p>
        </p:txBody>
      </p:sp>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58d812a6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t>(Πολυχρόνης)</a:t>
            </a:r>
            <a:r>
              <a:rPr lang="en-US" sz="1800"/>
              <a:t>Όπως μπορούμε να διακρίνουμε στις εικόνες ο μικροϋπολογιστής και ο μικροελενκτής δυο εντελώς διαφορετικές αρχιτεκτονικές. Αρχικά στο σύνολο τους, ο  μικροϋπολογιστής έχει την cpu του και διάφορα υποστηρικτικά τσιπάκια.Ο μικροελενκτής έχει μόνο την cpu σε ένα μόνο chip.</a:t>
            </a:r>
            <a:endParaRPr sz="1800"/>
          </a:p>
        </p:txBody>
      </p:sp>
      <p:sp>
        <p:nvSpPr>
          <p:cNvPr id="198" name="Google Shape;198;g1958d812a6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58d812a6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t>Όπως μπορούμε να διακρίνουμε στις εικόνες ο μικροϋπολογιστής και ο μικροελενκτής δυο εντελώς διαφορετικές αρχιτεκτονικές. Αρχικά στο σύνολο τους, ο  μικροϋπολογιστής έχει την cpu του και διάφορα υποστηρικτικά τσιπάκια.Ο </a:t>
            </a:r>
            <a:r>
              <a:rPr lang="en-US" sz="1800"/>
              <a:t>μικροελεγκτής</a:t>
            </a:r>
            <a:r>
              <a:rPr lang="en-US" sz="1800"/>
              <a:t> έχει μόνο την cpu σε ένα μόνο chip.</a:t>
            </a:r>
            <a:endParaRPr sz="1800"/>
          </a:p>
        </p:txBody>
      </p:sp>
      <p:sp>
        <p:nvSpPr>
          <p:cNvPr id="208" name="Google Shape;208;g1958d812a6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58d812a69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t>(Λευτέρης)</a:t>
            </a:r>
            <a:r>
              <a:rPr lang="en-US" sz="1800"/>
              <a:t>Υπάρχει</a:t>
            </a:r>
            <a:r>
              <a:rPr lang="en-US" sz="1800"/>
              <a:t> </a:t>
            </a:r>
            <a:r>
              <a:rPr lang="en-US" sz="1800"/>
              <a:t>μεγάλη</a:t>
            </a:r>
            <a:r>
              <a:rPr lang="en-US" sz="1800"/>
              <a:t> γκάμα </a:t>
            </a:r>
            <a:r>
              <a:rPr lang="en-US" sz="1800"/>
              <a:t>πλακετών</a:t>
            </a:r>
            <a:r>
              <a:rPr lang="en-US" sz="1800"/>
              <a:t> για την εξυπηρέτηση οποιασδήποτε χρήσης.</a:t>
            </a:r>
            <a:endParaRPr sz="1800"/>
          </a:p>
          <a:p>
            <a:pPr indent="0" lvl="0" marL="0" rtl="0" algn="l">
              <a:spcBef>
                <a:spcPts val="0"/>
              </a:spcBef>
              <a:spcAft>
                <a:spcPts val="0"/>
              </a:spcAft>
              <a:buNone/>
            </a:pPr>
            <a:r>
              <a:rPr lang="en-US" sz="1800"/>
              <a:t>Οι τρεις πιο γνωστές πλακέτες </a:t>
            </a:r>
            <a:r>
              <a:rPr lang="en-US" sz="1800"/>
              <a:t>είναι</a:t>
            </a:r>
            <a:r>
              <a:rPr lang="en-US" sz="1800"/>
              <a:t> το Arduino micro, uno και mega.</a:t>
            </a:r>
            <a:endParaRPr sz="1800"/>
          </a:p>
          <a:p>
            <a:pPr indent="0" lvl="0" marL="0" rtl="0" algn="l">
              <a:spcBef>
                <a:spcPts val="0"/>
              </a:spcBef>
              <a:spcAft>
                <a:spcPts val="0"/>
              </a:spcAft>
              <a:buNone/>
            </a:pPr>
            <a:r>
              <a:rPr lang="en-US" sz="1800"/>
              <a:t>Με λίγα λόγια,</a:t>
            </a:r>
            <a:r>
              <a:rPr lang="en-US" sz="1800">
                <a:highlight>
                  <a:srgbClr val="FFFFFF"/>
                </a:highlight>
              </a:rPr>
              <a:t> το Arduino micro είναι από τις μικρότερες πλακέτες Arduino και προτείνεται για καθημερινές εφαρμογές όπου</a:t>
            </a:r>
            <a:r>
              <a:rPr lang="en-US" sz="1800">
                <a:highlight>
                  <a:schemeClr val="lt1"/>
                </a:highlight>
              </a:rPr>
              <a:t> οι πλακέτες</a:t>
            </a:r>
            <a:r>
              <a:rPr lang="en-US" sz="1800">
                <a:highlight>
                  <a:srgbClr val="FFFFFF"/>
                </a:highlight>
              </a:rPr>
              <a:t> απαιτείται να είναι μικρές σε μέγεθος.</a:t>
            </a:r>
            <a:r>
              <a:rPr lang="en-US" sz="1800"/>
              <a:t> </a:t>
            </a:r>
            <a:endParaRPr sz="1800"/>
          </a:p>
          <a:p>
            <a:pPr indent="0" lvl="0" marL="0" rtl="0" algn="l">
              <a:spcBef>
                <a:spcPts val="0"/>
              </a:spcBef>
              <a:spcAft>
                <a:spcPts val="0"/>
              </a:spcAft>
              <a:buNone/>
            </a:pPr>
            <a:r>
              <a:rPr lang="en-US" sz="1800">
                <a:highlight>
                  <a:srgbClr val="FFFFFF"/>
                </a:highlight>
              </a:rPr>
              <a:t>Το Arduino Uno είναι η πιο γνωστή πλακέτα Arduino και προτείνεται για πρώτη επαφή με τα ηλεκτρονικά και τον προγραμματισμό μικροελεγκτών λόγω της διασημότητας της. </a:t>
            </a:r>
            <a:endParaRPr sz="1800"/>
          </a:p>
          <a:p>
            <a:pPr indent="0" lvl="0" marL="0" rtl="0" algn="l">
              <a:spcBef>
                <a:spcPts val="0"/>
              </a:spcBef>
              <a:spcAft>
                <a:spcPts val="0"/>
              </a:spcAft>
              <a:buNone/>
            </a:pPr>
            <a:r>
              <a:rPr lang="en-US" sz="1800">
                <a:highlight>
                  <a:srgbClr val="FFFFFF"/>
                </a:highlight>
              </a:rPr>
              <a:t>Το Arduino Mega είναι το πιο εξελιγμένο Arduino και προτείνεται για περίπλοκες κατασκευές και πρότζεκτ που απαιτούν περισσότερη μνήμη και pins. Η βασική του διαφορά σε σχέση με μικρότερες πλακέτες είναι η χωρητικότητα της μνήμης του και το πλήθος των εισόδων εξόδων για σύνδεση με εξωτερικές συσκευές.</a:t>
            </a:r>
            <a:endParaRPr sz="1800"/>
          </a:p>
        </p:txBody>
      </p:sp>
      <p:sp>
        <p:nvSpPr>
          <p:cNvPr id="218" name="Google Shape;218;g1958d812a6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58d812a69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t>(Λευτέρης) Όπως ανέφερα νωρίτερα στη παρουσίαση, το arduino uno είναι η πιο γνωστή πλακέτα Arduino λόγω του σετ λειτουργιών που προσφέρει σε αναλογία με το χαμηλό κόστος της των 9 ευρώ. </a:t>
            </a:r>
            <a:endParaRPr sz="1800"/>
          </a:p>
          <a:p>
            <a:pPr indent="0" lvl="0" marL="0" rtl="0" algn="l">
              <a:spcBef>
                <a:spcPts val="0"/>
              </a:spcBef>
              <a:spcAft>
                <a:spcPts val="0"/>
              </a:spcAft>
              <a:buClr>
                <a:schemeClr val="dk1"/>
              </a:buClr>
              <a:buSzPts val="1100"/>
              <a:buFont typeface="Arial"/>
              <a:buNone/>
            </a:pPr>
            <a:r>
              <a:rPr lang="en-US" sz="1800"/>
              <a:t>Στο ερευνητικό εργαστήριο έχουμε πολλά arduino uno και συγκεκριμένα την νεότερη uno r3 πλακέτα με το r να σημαίνει revision, δηλαδή την τρίτη έκδοση της.</a:t>
            </a:r>
            <a:endParaRPr sz="1800"/>
          </a:p>
        </p:txBody>
      </p:sp>
      <p:sp>
        <p:nvSpPr>
          <p:cNvPr id="229" name="Google Shape;229;g1958d812a69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58d812a69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t>(Λευτέρης) το uno r3 χρησιμοποιεί τον μικροελεγκτή ATmega328P ο οποίος τρέχει στα 16mhz χρησιμοποιεί 8 bit risc-v αρχιτεκτονική η οποία θεωρείται απλοποιημένη σε σχέση με την αρχιτεκτονική των υπολογιστών μας. τροφοδοτείται από 5 volt τάση. έχει 32 kilobyte αποθηκευτικού χώρου και 2 kilobyte μνήμης ram. έχει 14 ψηφιακές και 6 αναλογικές υποδοχές για pins. </a:t>
            </a:r>
            <a:endParaRPr sz="1800"/>
          </a:p>
        </p:txBody>
      </p:sp>
      <p:sp>
        <p:nvSpPr>
          <p:cNvPr id="239" name="Google Shape;239;g1958d812a69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ac5c5102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(Λευτέρης)Το Arduino Shield είναι μια πρόσθετη πλακέτα όπου τοποθετείται πάνω στην βασική Arduino πλακέτα. Προσφέρει επεκτασιμότητα και λειτουργικότητα στην κύρια πλακέτα όπως σύνδεση στο διαδίκτυο, αποθηκευτικό χώρο, κάποιο κινητήρα, οθόνη, ηχεία και άλλα… Μέσω του shield αφαιρείται φόρτο από την κύρια πλακέτα με αποτέλεσμα να ξεκλειδώνονται νέες δυνατότητες και να απλοποιούνται σύνθετα projects.</a:t>
            </a:r>
            <a:endParaRPr sz="1800">
              <a:latin typeface="Trebuchet MS"/>
              <a:ea typeface="Trebuchet MS"/>
              <a:cs typeface="Trebuchet MS"/>
              <a:sym typeface="Trebuchet MS"/>
            </a:endParaRPr>
          </a:p>
        </p:txBody>
      </p:sp>
      <p:sp>
        <p:nvSpPr>
          <p:cNvPr id="248" name="Google Shape;248;g1bac5c5102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0.jpg"/><Relationship Id="rId5" Type="http://schemas.openxmlformats.org/officeDocument/2006/relationships/image" Target="../media/image13.jpg"/><Relationship Id="rId6" Type="http://schemas.openxmlformats.org/officeDocument/2006/relationships/image" Target="../media/image8.jpg"/><Relationship Id="rId7" Type="http://schemas.openxmlformats.org/officeDocument/2006/relationships/image" Target="../media/image5.jpg"/><Relationship Id="rId8"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3.jpg"/><Relationship Id="rId4" Type="http://schemas.openxmlformats.org/officeDocument/2006/relationships/image" Target="../media/image8.jpg"/><Relationship Id="rId9" Type="http://schemas.openxmlformats.org/officeDocument/2006/relationships/image" Target="../media/image21.png"/><Relationship Id="rId5" Type="http://schemas.openxmlformats.org/officeDocument/2006/relationships/image" Target="../media/image5.jpg"/><Relationship Id="rId6" Type="http://schemas.openxmlformats.org/officeDocument/2006/relationships/image" Target="../media/image2.jpg"/><Relationship Id="rId7" Type="http://schemas.openxmlformats.org/officeDocument/2006/relationships/image" Target="../media/image10.jpg"/><Relationship Id="rId8"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8.jpg"/><Relationship Id="rId6" Type="http://schemas.openxmlformats.org/officeDocument/2006/relationships/image" Target="../media/image5.jpg"/><Relationship Id="rId7" Type="http://schemas.openxmlformats.org/officeDocument/2006/relationships/image" Target="../media/image10.jpg"/><Relationship Id="rId8"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8.jpg"/><Relationship Id="rId6" Type="http://schemas.openxmlformats.org/officeDocument/2006/relationships/image" Target="../media/image5.jpg"/><Relationship Id="rId7" Type="http://schemas.openxmlformats.org/officeDocument/2006/relationships/image" Target="../media/image10.jpg"/><Relationship Id="rId8" Type="http://schemas.openxmlformats.org/officeDocument/2006/relationships/image" Target="../media/image1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7.png"/><Relationship Id="rId4"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2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1 - Fixed">
  <p:cSld name="Presentation Title Slide Opt 1 - Fixed">
    <p:spTree>
      <p:nvGrpSpPr>
        <p:cNvPr id="16" name="Shape 16"/>
        <p:cNvGrpSpPr/>
        <p:nvPr/>
      </p:nvGrpSpPr>
      <p:grpSpPr>
        <a:xfrm>
          <a:off x="0" y="0"/>
          <a:ext cx="0" cy="0"/>
          <a:chOff x="0" y="0"/>
          <a:chExt cx="0" cy="0"/>
        </a:xfrm>
      </p:grpSpPr>
      <p:pic>
        <p:nvPicPr>
          <p:cNvPr id="17" name="Google Shape;17;p7"/>
          <p:cNvPicPr preferRelativeResize="0"/>
          <p:nvPr/>
        </p:nvPicPr>
        <p:blipFill rotWithShape="1">
          <a:blip r:embed="rId2">
            <a:alphaModFix/>
          </a:blip>
          <a:srcRect b="0" l="0" r="0" t="0"/>
          <a:stretch/>
        </p:blipFill>
        <p:spPr>
          <a:xfrm>
            <a:off x="0" y="0"/>
            <a:ext cx="9151495" cy="5143500"/>
          </a:xfrm>
          <a:prstGeom prst="rect">
            <a:avLst/>
          </a:prstGeom>
          <a:noFill/>
          <a:ln>
            <a:noFill/>
          </a:ln>
        </p:spPr>
      </p:pic>
      <p:pic>
        <p:nvPicPr>
          <p:cNvPr descr="A picture containing dark&#10;&#10;Description automatically generated" id="18" name="Google Shape;18;p7"/>
          <p:cNvPicPr preferRelativeResize="0"/>
          <p:nvPr/>
        </p:nvPicPr>
        <p:blipFill rotWithShape="1">
          <a:blip r:embed="rId3">
            <a:alphaModFix/>
          </a:blip>
          <a:srcRect b="0" l="3460" r="3576" t="27086"/>
          <a:stretch/>
        </p:blipFill>
        <p:spPr>
          <a:xfrm rot="10800000">
            <a:off x="-10793" y="4185401"/>
            <a:ext cx="9162288" cy="965595"/>
          </a:xfrm>
          <a:prstGeom prst="rect">
            <a:avLst/>
          </a:prstGeom>
          <a:noFill/>
          <a:ln>
            <a:noFill/>
          </a:ln>
        </p:spPr>
      </p:pic>
      <p:pic>
        <p:nvPicPr>
          <p:cNvPr descr="A picture containing dark&#10;&#10;Description automatically generated" id="19" name="Google Shape;19;p7"/>
          <p:cNvPicPr preferRelativeResize="0"/>
          <p:nvPr/>
        </p:nvPicPr>
        <p:blipFill rotWithShape="1">
          <a:blip r:embed="rId3">
            <a:alphaModFix/>
          </a:blip>
          <a:srcRect b="0" l="3460" r="3576" t="27086"/>
          <a:stretch/>
        </p:blipFill>
        <p:spPr>
          <a:xfrm>
            <a:off x="-10793" y="-13717"/>
            <a:ext cx="9162288" cy="965595"/>
          </a:xfrm>
          <a:prstGeom prst="rect">
            <a:avLst/>
          </a:prstGeom>
          <a:noFill/>
          <a:ln>
            <a:noFill/>
          </a:ln>
        </p:spPr>
      </p:pic>
      <p:sp>
        <p:nvSpPr>
          <p:cNvPr id="20" name="Google Shape;20;p7"/>
          <p:cNvSpPr txBox="1"/>
          <p:nvPr>
            <p:ph type="ctrTitle"/>
          </p:nvPr>
        </p:nvSpPr>
        <p:spPr>
          <a:xfrm>
            <a:off x="685800" y="3138060"/>
            <a:ext cx="7772400" cy="52298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66A1"/>
              </a:buClr>
              <a:buSzPts val="3300"/>
              <a:buFont typeface="Calibri"/>
              <a:buNone/>
              <a:defRPr i="0" sz="3300">
                <a:solidFill>
                  <a:srgbClr val="0066A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subTitle"/>
          </p:nvPr>
        </p:nvSpPr>
        <p:spPr>
          <a:xfrm>
            <a:off x="685800" y="3730100"/>
            <a:ext cx="7772400" cy="956810"/>
          </a:xfrm>
          <a:prstGeom prst="rect">
            <a:avLst/>
          </a:prstGeom>
          <a:noFill/>
          <a:ln>
            <a:noFill/>
          </a:ln>
        </p:spPr>
        <p:txBody>
          <a:bodyPr anchorCtr="0" anchor="t" bIns="45700" lIns="91425" spcFirstLastPara="1" rIns="91425" wrap="square" tIns="45700">
            <a:normAutofit/>
          </a:bodyPr>
          <a:lstStyle>
            <a:lvl1pPr lvl="0" algn="l">
              <a:lnSpc>
                <a:spcPct val="90000"/>
              </a:lnSpc>
              <a:spcBef>
                <a:spcPts val="750"/>
              </a:spcBef>
              <a:spcAft>
                <a:spcPts val="0"/>
              </a:spcAft>
              <a:buSzPts val="2100"/>
              <a:buNone/>
              <a:defRPr b="1" i="1" sz="2100">
                <a:solidFill>
                  <a:srgbClr val="7F7F7F"/>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7"/>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900" u="none" cap="none" strike="noStrike">
                <a:solidFill>
                  <a:srgbClr val="0066A1"/>
                </a:solidFill>
                <a:latin typeface="Calibri"/>
                <a:ea typeface="Calibri"/>
                <a:cs typeface="Calibri"/>
                <a:sym typeface="Calibri"/>
              </a:defRPr>
            </a:lvl1pPr>
            <a:lvl2pPr indent="0" lvl="1" marL="0" algn="l">
              <a:spcBef>
                <a:spcPts val="0"/>
              </a:spcBef>
              <a:buNone/>
              <a:defRPr b="0" i="0" sz="900" u="none" cap="none" strike="noStrike">
                <a:solidFill>
                  <a:srgbClr val="0066A1"/>
                </a:solidFill>
                <a:latin typeface="Calibri"/>
                <a:ea typeface="Calibri"/>
                <a:cs typeface="Calibri"/>
                <a:sym typeface="Calibri"/>
              </a:defRPr>
            </a:lvl2pPr>
            <a:lvl3pPr indent="0" lvl="2" marL="0" algn="l">
              <a:spcBef>
                <a:spcPts val="0"/>
              </a:spcBef>
              <a:buNone/>
              <a:defRPr b="0" i="0" sz="900" u="none" cap="none" strike="noStrike">
                <a:solidFill>
                  <a:srgbClr val="0066A1"/>
                </a:solidFill>
                <a:latin typeface="Calibri"/>
                <a:ea typeface="Calibri"/>
                <a:cs typeface="Calibri"/>
                <a:sym typeface="Calibri"/>
              </a:defRPr>
            </a:lvl3pPr>
            <a:lvl4pPr indent="0" lvl="3" marL="0" algn="l">
              <a:spcBef>
                <a:spcPts val="0"/>
              </a:spcBef>
              <a:buNone/>
              <a:defRPr b="0" i="0" sz="900" u="none" cap="none" strike="noStrike">
                <a:solidFill>
                  <a:srgbClr val="0066A1"/>
                </a:solidFill>
                <a:latin typeface="Calibri"/>
                <a:ea typeface="Calibri"/>
                <a:cs typeface="Calibri"/>
                <a:sym typeface="Calibri"/>
              </a:defRPr>
            </a:lvl4pPr>
            <a:lvl5pPr indent="0" lvl="4" marL="0" algn="l">
              <a:spcBef>
                <a:spcPts val="0"/>
              </a:spcBef>
              <a:buNone/>
              <a:defRPr b="0" i="0" sz="900" u="none" cap="none" strike="noStrike">
                <a:solidFill>
                  <a:srgbClr val="0066A1"/>
                </a:solidFill>
                <a:latin typeface="Calibri"/>
                <a:ea typeface="Calibri"/>
                <a:cs typeface="Calibri"/>
                <a:sym typeface="Calibri"/>
              </a:defRPr>
            </a:lvl5pPr>
            <a:lvl6pPr indent="0" lvl="5" marL="0" algn="l">
              <a:spcBef>
                <a:spcPts val="0"/>
              </a:spcBef>
              <a:buNone/>
              <a:defRPr b="0" i="0" sz="900" u="none" cap="none" strike="noStrike">
                <a:solidFill>
                  <a:srgbClr val="0066A1"/>
                </a:solidFill>
                <a:latin typeface="Calibri"/>
                <a:ea typeface="Calibri"/>
                <a:cs typeface="Calibri"/>
                <a:sym typeface="Calibri"/>
              </a:defRPr>
            </a:lvl6pPr>
            <a:lvl7pPr indent="0" lvl="6" marL="0" algn="l">
              <a:spcBef>
                <a:spcPts val="0"/>
              </a:spcBef>
              <a:buNone/>
              <a:defRPr b="0" i="0" sz="900" u="none" cap="none" strike="noStrike">
                <a:solidFill>
                  <a:srgbClr val="0066A1"/>
                </a:solidFill>
                <a:latin typeface="Calibri"/>
                <a:ea typeface="Calibri"/>
                <a:cs typeface="Calibri"/>
                <a:sym typeface="Calibri"/>
              </a:defRPr>
            </a:lvl7pPr>
            <a:lvl8pPr indent="0" lvl="7" marL="0" algn="l">
              <a:spcBef>
                <a:spcPts val="0"/>
              </a:spcBef>
              <a:buNone/>
              <a:defRPr b="0" i="0" sz="900" u="none" cap="none" strike="noStrike">
                <a:solidFill>
                  <a:srgbClr val="0066A1"/>
                </a:solidFill>
                <a:latin typeface="Calibri"/>
                <a:ea typeface="Calibri"/>
                <a:cs typeface="Calibri"/>
                <a:sym typeface="Calibri"/>
              </a:defRPr>
            </a:lvl8pPr>
            <a:lvl9pPr indent="0" lvl="8" marL="0" algn="l">
              <a:spcBef>
                <a:spcPts val="0"/>
              </a:spcBef>
              <a:buNone/>
              <a:defRPr b="0" i="0" sz="9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3" name="Google Shape;23;p7"/>
          <p:cNvPicPr preferRelativeResize="0"/>
          <p:nvPr/>
        </p:nvPicPr>
        <p:blipFill rotWithShape="1">
          <a:blip r:embed="rId4">
            <a:alphaModFix/>
          </a:blip>
          <a:srcRect b="0" l="0" r="0" t="0"/>
          <a:stretch/>
        </p:blipFill>
        <p:spPr>
          <a:xfrm>
            <a:off x="7613960" y="4131398"/>
            <a:ext cx="1221339" cy="681678"/>
          </a:xfrm>
          <a:prstGeom prst="rect">
            <a:avLst/>
          </a:prstGeom>
          <a:noFill/>
          <a:ln>
            <a:noFill/>
          </a:ln>
        </p:spPr>
      </p:pic>
      <p:sp>
        <p:nvSpPr>
          <p:cNvPr id="24" name="Google Shape;24;p7"/>
          <p:cNvSpPr txBox="1"/>
          <p:nvPr/>
        </p:nvSpPr>
        <p:spPr>
          <a:xfrm>
            <a:off x="685392" y="4654044"/>
            <a:ext cx="6623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100" u="none" cap="none" strike="noStrike">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text, light&#10;&#10;Description automatically generated" id="25" name="Google Shape;25;p7"/>
          <p:cNvPicPr preferRelativeResize="0"/>
          <p:nvPr/>
        </p:nvPicPr>
        <p:blipFill rotWithShape="1">
          <a:blip r:embed="rId5">
            <a:alphaModFix/>
          </a:blip>
          <a:srcRect b="0" l="0" r="0" t="0"/>
          <a:stretch/>
        </p:blipFill>
        <p:spPr>
          <a:xfrm>
            <a:off x="-14400" y="652552"/>
            <a:ext cx="1828800" cy="1828800"/>
          </a:xfrm>
          <a:prstGeom prst="rect">
            <a:avLst/>
          </a:prstGeom>
          <a:noFill/>
          <a:ln>
            <a:noFill/>
          </a:ln>
        </p:spPr>
      </p:pic>
      <p:pic>
        <p:nvPicPr>
          <p:cNvPr descr="A computer mouse on a keyboard&#10;&#10;Description automatically generated with medium confidence" id="26" name="Google Shape;26;p7"/>
          <p:cNvPicPr preferRelativeResize="0"/>
          <p:nvPr/>
        </p:nvPicPr>
        <p:blipFill rotWithShape="1">
          <a:blip r:embed="rId6">
            <a:alphaModFix/>
          </a:blip>
          <a:srcRect b="0" l="0" r="0" t="0"/>
          <a:stretch/>
        </p:blipFill>
        <p:spPr>
          <a:xfrm>
            <a:off x="1818000" y="652552"/>
            <a:ext cx="1828800" cy="1828800"/>
          </a:xfrm>
          <a:prstGeom prst="rect">
            <a:avLst/>
          </a:prstGeom>
          <a:noFill/>
          <a:ln>
            <a:noFill/>
          </a:ln>
        </p:spPr>
      </p:pic>
      <p:pic>
        <p:nvPicPr>
          <p:cNvPr descr="Chart&#10;&#10;Description automatically generated with medium confidence" id="27" name="Google Shape;27;p7"/>
          <p:cNvPicPr preferRelativeResize="0"/>
          <p:nvPr/>
        </p:nvPicPr>
        <p:blipFill rotWithShape="1">
          <a:blip r:embed="rId7">
            <a:alphaModFix/>
          </a:blip>
          <a:srcRect b="0" l="0" r="0" t="0"/>
          <a:stretch/>
        </p:blipFill>
        <p:spPr>
          <a:xfrm>
            <a:off x="3650400" y="652552"/>
            <a:ext cx="1828800" cy="1828800"/>
          </a:xfrm>
          <a:prstGeom prst="rect">
            <a:avLst/>
          </a:prstGeom>
          <a:noFill/>
          <a:ln>
            <a:noFill/>
          </a:ln>
        </p:spPr>
      </p:pic>
      <p:pic>
        <p:nvPicPr>
          <p:cNvPr descr="A picture containing text, indoor&#10;&#10;Description automatically generated" id="28" name="Google Shape;28;p7"/>
          <p:cNvPicPr preferRelativeResize="0"/>
          <p:nvPr/>
        </p:nvPicPr>
        <p:blipFill rotWithShape="1">
          <a:blip r:embed="rId8">
            <a:alphaModFix/>
          </a:blip>
          <a:srcRect b="0" l="0" r="0" t="0"/>
          <a:stretch/>
        </p:blipFill>
        <p:spPr>
          <a:xfrm>
            <a:off x="5482800" y="652552"/>
            <a:ext cx="1828800" cy="1828800"/>
          </a:xfrm>
          <a:prstGeom prst="rect">
            <a:avLst/>
          </a:prstGeom>
          <a:noFill/>
          <a:ln>
            <a:noFill/>
          </a:ln>
        </p:spPr>
      </p:pic>
      <p:pic>
        <p:nvPicPr>
          <p:cNvPr descr="A picture containing text, electronics, circuit&#10;&#10;Description automatically generated" id="29" name="Google Shape;29;p7"/>
          <p:cNvPicPr preferRelativeResize="0"/>
          <p:nvPr/>
        </p:nvPicPr>
        <p:blipFill rotWithShape="1">
          <a:blip r:embed="rId9">
            <a:alphaModFix/>
          </a:blip>
          <a:srcRect b="0" l="0" r="0" t="0"/>
          <a:stretch/>
        </p:blipFill>
        <p:spPr>
          <a:xfrm>
            <a:off x="7315200" y="652552"/>
            <a:ext cx="1828800" cy="1828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5" name="Shape 105"/>
        <p:cNvGrpSpPr/>
        <p:nvPr/>
      </p:nvGrpSpPr>
      <p:grpSpPr>
        <a:xfrm>
          <a:off x="0" y="0"/>
          <a:ext cx="0" cy="0"/>
          <a:chOff x="0" y="0"/>
          <a:chExt cx="0" cy="0"/>
        </a:xfrm>
      </p:grpSpPr>
      <p:sp>
        <p:nvSpPr>
          <p:cNvPr id="106" name="Google Shape;106;p16"/>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6"/>
          <p:cNvSpPr txBox="1"/>
          <p:nvPr>
            <p:ph idx="1" type="body"/>
          </p:nvPr>
        </p:nvSpPr>
        <p:spPr>
          <a:xfrm>
            <a:off x="4629150" y="2844601"/>
            <a:ext cx="3886200" cy="13691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8" name="Google Shape;108;p16"/>
          <p:cNvSpPr txBox="1"/>
          <p:nvPr>
            <p:ph idx="2" type="body"/>
          </p:nvPr>
        </p:nvSpPr>
        <p:spPr>
          <a:xfrm>
            <a:off x="628650" y="1369219"/>
            <a:ext cx="3886200" cy="28444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9" name="Google Shape;109;p16"/>
          <p:cNvSpPr txBox="1"/>
          <p:nvPr>
            <p:ph idx="3" type="body"/>
          </p:nvPr>
        </p:nvSpPr>
        <p:spPr>
          <a:xfrm>
            <a:off x="4629150" y="1369219"/>
            <a:ext cx="3886200" cy="13691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0" name="Google Shape;110;p16"/>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1" name="Google Shape;111;p16"/>
          <p:cNvSpPr txBox="1"/>
          <p:nvPr>
            <p:ph idx="4"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2" name="Shape 112"/>
        <p:cNvGrpSpPr/>
        <p:nvPr/>
      </p:nvGrpSpPr>
      <p:grpSpPr>
        <a:xfrm>
          <a:off x="0" y="0"/>
          <a:ext cx="0" cy="0"/>
          <a:chOff x="0" y="0"/>
          <a:chExt cx="0" cy="0"/>
        </a:xfrm>
      </p:grpSpPr>
      <p:sp>
        <p:nvSpPr>
          <p:cNvPr id="113" name="Google Shape;113;p17"/>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7"/>
          <p:cNvSpPr txBox="1"/>
          <p:nvPr>
            <p:ph idx="1" type="body"/>
          </p:nvPr>
        </p:nvSpPr>
        <p:spPr>
          <a:xfrm>
            <a:off x="4629150" y="2128102"/>
            <a:ext cx="3886200" cy="20856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p17"/>
          <p:cNvSpPr txBox="1"/>
          <p:nvPr>
            <p:ph idx="2" type="body"/>
          </p:nvPr>
        </p:nvSpPr>
        <p:spPr>
          <a:xfrm>
            <a:off x="628650" y="1369219"/>
            <a:ext cx="3886200" cy="28444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17"/>
          <p:cNvSpPr txBox="1"/>
          <p:nvPr>
            <p:ph idx="3" type="body"/>
          </p:nvPr>
        </p:nvSpPr>
        <p:spPr>
          <a:xfrm>
            <a:off x="4629150" y="1369219"/>
            <a:ext cx="3886200" cy="758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500"/>
              <a:buNone/>
              <a:defRPr sz="15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 name="Google Shape;117;p17"/>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8" name="Google Shape;118;p17"/>
          <p:cNvSpPr txBox="1"/>
          <p:nvPr>
            <p:ph idx="4"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ext, Bullets">
  <p:cSld name="Content, Text, Bullets">
    <p:spTree>
      <p:nvGrpSpPr>
        <p:cNvPr id="119" name="Shape 119"/>
        <p:cNvGrpSpPr/>
        <p:nvPr/>
      </p:nvGrpSpPr>
      <p:grpSpPr>
        <a:xfrm>
          <a:off x="0" y="0"/>
          <a:ext cx="0" cy="0"/>
          <a:chOff x="0" y="0"/>
          <a:chExt cx="0" cy="0"/>
        </a:xfrm>
      </p:grpSpPr>
      <p:sp>
        <p:nvSpPr>
          <p:cNvPr id="120" name="Google Shape;120;p18"/>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8"/>
          <p:cNvSpPr txBox="1"/>
          <p:nvPr>
            <p:ph idx="1" type="body"/>
          </p:nvPr>
        </p:nvSpPr>
        <p:spPr>
          <a:xfrm>
            <a:off x="628650" y="1361923"/>
            <a:ext cx="3886200" cy="28516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18"/>
          <p:cNvSpPr txBox="1"/>
          <p:nvPr>
            <p:ph idx="2" type="body"/>
          </p:nvPr>
        </p:nvSpPr>
        <p:spPr>
          <a:xfrm>
            <a:off x="4629150" y="2128101"/>
            <a:ext cx="3886200" cy="20855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3" name="Google Shape;123;p18"/>
          <p:cNvSpPr txBox="1"/>
          <p:nvPr>
            <p:ph idx="3" type="body"/>
          </p:nvPr>
        </p:nvSpPr>
        <p:spPr>
          <a:xfrm>
            <a:off x="4629150" y="1369219"/>
            <a:ext cx="3886200" cy="758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500"/>
              <a:buNone/>
              <a:defRPr sz="15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4" name="Google Shape;124;p18"/>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5" name="Google Shape;125;p18"/>
          <p:cNvSpPr txBox="1"/>
          <p:nvPr>
            <p:ph idx="4"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26" name="Shape 126"/>
        <p:cNvGrpSpPr/>
        <p:nvPr/>
      </p:nvGrpSpPr>
      <p:grpSpPr>
        <a:xfrm>
          <a:off x="0" y="0"/>
          <a:ext cx="0" cy="0"/>
          <a:chOff x="0" y="0"/>
          <a:chExt cx="0" cy="0"/>
        </a:xfrm>
      </p:grpSpPr>
      <p:sp>
        <p:nvSpPr>
          <p:cNvPr id="127" name="Google Shape;127;p19"/>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9"/>
          <p:cNvSpPr txBox="1"/>
          <p:nvPr>
            <p:ph idx="1" type="body"/>
          </p:nvPr>
        </p:nvSpPr>
        <p:spPr>
          <a:xfrm>
            <a:off x="4629150" y="2855320"/>
            <a:ext cx="3886200" cy="13584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9" name="Google Shape;129;p19"/>
          <p:cNvSpPr txBox="1"/>
          <p:nvPr>
            <p:ph idx="2" type="body"/>
          </p:nvPr>
        </p:nvSpPr>
        <p:spPr>
          <a:xfrm>
            <a:off x="628650" y="1369219"/>
            <a:ext cx="3886200" cy="1375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0" name="Google Shape;130;p19"/>
          <p:cNvSpPr txBox="1"/>
          <p:nvPr>
            <p:ph idx="3" type="body"/>
          </p:nvPr>
        </p:nvSpPr>
        <p:spPr>
          <a:xfrm>
            <a:off x="4629150" y="1385779"/>
            <a:ext cx="3886200" cy="13584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 name="Google Shape;131;p19"/>
          <p:cNvSpPr txBox="1"/>
          <p:nvPr>
            <p:ph idx="4" type="body"/>
          </p:nvPr>
        </p:nvSpPr>
        <p:spPr>
          <a:xfrm>
            <a:off x="628650" y="2855320"/>
            <a:ext cx="3886200" cy="13584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2" name="Google Shape;132;p19"/>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3" name="Google Shape;133;p19"/>
          <p:cNvSpPr txBox="1"/>
          <p:nvPr>
            <p:ph idx="5"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34" name="Shape 134"/>
        <p:cNvGrpSpPr/>
        <p:nvPr/>
      </p:nvGrpSpPr>
      <p:grpSpPr>
        <a:xfrm>
          <a:off x="0" y="0"/>
          <a:ext cx="0" cy="0"/>
          <a:chOff x="0" y="0"/>
          <a:chExt cx="0" cy="0"/>
        </a:xfrm>
      </p:grpSpPr>
      <p:sp>
        <p:nvSpPr>
          <p:cNvPr id="135" name="Google Shape;135;p20"/>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0"/>
          <p:cNvSpPr txBox="1"/>
          <p:nvPr>
            <p:ph idx="1" type="body"/>
          </p:nvPr>
        </p:nvSpPr>
        <p:spPr>
          <a:xfrm>
            <a:off x="628651" y="1369219"/>
            <a:ext cx="3019523" cy="28444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20"/>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8" name="Google Shape;138;p20"/>
          <p:cNvSpPr txBox="1"/>
          <p:nvPr>
            <p:ph idx="2"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139" name="Shape 139"/>
        <p:cNvGrpSpPr/>
        <p:nvPr/>
      </p:nvGrpSpPr>
      <p:grpSpPr>
        <a:xfrm>
          <a:off x="0" y="0"/>
          <a:ext cx="0" cy="0"/>
          <a:chOff x="0" y="0"/>
          <a:chExt cx="0" cy="0"/>
        </a:xfrm>
      </p:grpSpPr>
      <p:sp>
        <p:nvSpPr>
          <p:cNvPr id="140" name="Google Shape;140;p21"/>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1"/>
          <p:cNvSpPr txBox="1"/>
          <p:nvPr>
            <p:ph idx="1" type="body"/>
          </p:nvPr>
        </p:nvSpPr>
        <p:spPr>
          <a:xfrm>
            <a:off x="4629150" y="1369219"/>
            <a:ext cx="3886200" cy="28444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2" name="Google Shape;142;p21"/>
          <p:cNvSpPr txBox="1"/>
          <p:nvPr>
            <p:ph idx="2" type="body"/>
          </p:nvPr>
        </p:nvSpPr>
        <p:spPr>
          <a:xfrm>
            <a:off x="628650" y="3591613"/>
            <a:ext cx="3886200" cy="62201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500"/>
              <a:buNone/>
              <a:defRPr sz="15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3" name="Google Shape;143;p21"/>
          <p:cNvSpPr/>
          <p:nvPr>
            <p:ph idx="3" type="pic"/>
          </p:nvPr>
        </p:nvSpPr>
        <p:spPr>
          <a:xfrm>
            <a:off x="628650" y="1369219"/>
            <a:ext cx="3886200" cy="2222393"/>
          </a:xfrm>
          <a:prstGeom prst="rect">
            <a:avLst/>
          </a:prstGeom>
          <a:noFill/>
          <a:ln>
            <a:noFill/>
          </a:ln>
        </p:spPr>
      </p:sp>
      <p:sp>
        <p:nvSpPr>
          <p:cNvPr id="144" name="Google Shape;144;p21"/>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45" name="Google Shape;145;p21"/>
          <p:cNvSpPr txBox="1"/>
          <p:nvPr>
            <p:ph idx="4"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 name="Shape 146"/>
        <p:cNvGrpSpPr/>
        <p:nvPr/>
      </p:nvGrpSpPr>
      <p:grpSpPr>
        <a:xfrm>
          <a:off x="0" y="0"/>
          <a:ext cx="0" cy="0"/>
          <a:chOff x="0" y="0"/>
          <a:chExt cx="0" cy="0"/>
        </a:xfrm>
      </p:grpSpPr>
      <p:sp>
        <p:nvSpPr>
          <p:cNvPr id="147" name="Google Shape;147;p22"/>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p:cSld name="Text, Bullets">
    <p:spTree>
      <p:nvGrpSpPr>
        <p:cNvPr id="148" name="Shape 148"/>
        <p:cNvGrpSpPr/>
        <p:nvPr/>
      </p:nvGrpSpPr>
      <p:grpSpPr>
        <a:xfrm>
          <a:off x="0" y="0"/>
          <a:ext cx="0" cy="0"/>
          <a:chOff x="0" y="0"/>
          <a:chExt cx="0" cy="0"/>
        </a:xfrm>
      </p:grpSpPr>
      <p:sp>
        <p:nvSpPr>
          <p:cNvPr id="149" name="Google Shape;149;p23"/>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3"/>
          <p:cNvSpPr txBox="1"/>
          <p:nvPr>
            <p:ph idx="1" type="body"/>
          </p:nvPr>
        </p:nvSpPr>
        <p:spPr>
          <a:xfrm>
            <a:off x="628650" y="2128100"/>
            <a:ext cx="7886700" cy="160491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1" name="Google Shape;151;p23"/>
          <p:cNvSpPr txBox="1"/>
          <p:nvPr>
            <p:ph idx="2" type="body"/>
          </p:nvPr>
        </p:nvSpPr>
        <p:spPr>
          <a:xfrm>
            <a:off x="628650" y="1369219"/>
            <a:ext cx="7886700" cy="7588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1500"/>
              <a:buNone/>
              <a:defRPr sz="15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2" name="Google Shape;152;p23"/>
          <p:cNvSpPr txBox="1"/>
          <p:nvPr>
            <p:ph idx="3" type="body"/>
          </p:nvPr>
        </p:nvSpPr>
        <p:spPr>
          <a:xfrm>
            <a:off x="628650" y="3733015"/>
            <a:ext cx="7886700" cy="4971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1500"/>
              <a:buNone/>
              <a:defRPr b="1" i="1" sz="1500">
                <a:solidFill>
                  <a:srgbClr val="0066A1"/>
                </a:solidFill>
              </a:defRPr>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3" name="Google Shape;153;p23"/>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54" name="Google Shape;154;p23"/>
          <p:cNvSpPr txBox="1"/>
          <p:nvPr>
            <p:ph idx="4"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Content">
  <p:cSld name="Text, Bullets, Content">
    <p:spTree>
      <p:nvGrpSpPr>
        <p:cNvPr id="155" name="Shape 155"/>
        <p:cNvGrpSpPr/>
        <p:nvPr/>
      </p:nvGrpSpPr>
      <p:grpSpPr>
        <a:xfrm>
          <a:off x="0" y="0"/>
          <a:ext cx="0" cy="0"/>
          <a:chOff x="0" y="0"/>
          <a:chExt cx="0" cy="0"/>
        </a:xfrm>
      </p:grpSpPr>
      <p:sp>
        <p:nvSpPr>
          <p:cNvPr id="156" name="Google Shape;156;p24"/>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4"/>
          <p:cNvSpPr txBox="1"/>
          <p:nvPr>
            <p:ph idx="1" type="body"/>
          </p:nvPr>
        </p:nvSpPr>
        <p:spPr>
          <a:xfrm>
            <a:off x="628650" y="3004794"/>
            <a:ext cx="3886200" cy="12088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8" name="Google Shape;158;p24"/>
          <p:cNvSpPr txBox="1"/>
          <p:nvPr>
            <p:ph idx="2" type="body"/>
          </p:nvPr>
        </p:nvSpPr>
        <p:spPr>
          <a:xfrm>
            <a:off x="628650" y="1369219"/>
            <a:ext cx="7886700" cy="15564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1500"/>
              <a:buNone/>
              <a:defRPr sz="15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24"/>
          <p:cNvSpPr/>
          <p:nvPr>
            <p:ph idx="3" type="pic"/>
          </p:nvPr>
        </p:nvSpPr>
        <p:spPr>
          <a:xfrm>
            <a:off x="4629150" y="3004793"/>
            <a:ext cx="3886200" cy="1208829"/>
          </a:xfrm>
          <a:prstGeom prst="rect">
            <a:avLst/>
          </a:prstGeom>
          <a:noFill/>
          <a:ln>
            <a:noFill/>
          </a:ln>
        </p:spPr>
      </p:sp>
      <p:sp>
        <p:nvSpPr>
          <p:cNvPr id="160" name="Google Shape;160;p24"/>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61" name="Google Shape;161;p24"/>
          <p:cNvSpPr txBox="1"/>
          <p:nvPr>
            <p:ph idx="4"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and Image">
  <p:cSld name="Bullets and Image">
    <p:spTree>
      <p:nvGrpSpPr>
        <p:cNvPr id="162" name="Shape 162"/>
        <p:cNvGrpSpPr/>
        <p:nvPr/>
      </p:nvGrpSpPr>
      <p:grpSpPr>
        <a:xfrm>
          <a:off x="0" y="0"/>
          <a:ext cx="0" cy="0"/>
          <a:chOff x="0" y="0"/>
          <a:chExt cx="0" cy="0"/>
        </a:xfrm>
      </p:grpSpPr>
      <p:sp>
        <p:nvSpPr>
          <p:cNvPr id="163" name="Google Shape;163;p25"/>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5"/>
          <p:cNvSpPr txBox="1"/>
          <p:nvPr>
            <p:ph idx="1" type="body"/>
          </p:nvPr>
        </p:nvSpPr>
        <p:spPr>
          <a:xfrm>
            <a:off x="628650" y="1369218"/>
            <a:ext cx="4970872" cy="21658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5" name="Google Shape;165;p25"/>
          <p:cNvSpPr txBox="1"/>
          <p:nvPr>
            <p:ph idx="2" type="body"/>
          </p:nvPr>
        </p:nvSpPr>
        <p:spPr>
          <a:xfrm>
            <a:off x="628650" y="3535051"/>
            <a:ext cx="4970872" cy="6785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1500"/>
              <a:buNone/>
              <a:defRPr b="1" sz="1500">
                <a:solidFill>
                  <a:srgbClr val="0066A1"/>
                </a:solidFill>
              </a:defRPr>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6" name="Google Shape;166;p25"/>
          <p:cNvSpPr/>
          <p:nvPr>
            <p:ph idx="3" type="pic"/>
          </p:nvPr>
        </p:nvSpPr>
        <p:spPr>
          <a:xfrm>
            <a:off x="5712643" y="1369219"/>
            <a:ext cx="2802707" cy="2844404"/>
          </a:xfrm>
          <a:prstGeom prst="rect">
            <a:avLst/>
          </a:prstGeom>
          <a:noFill/>
          <a:ln>
            <a:noFill/>
          </a:ln>
        </p:spPr>
      </p:sp>
      <p:sp>
        <p:nvSpPr>
          <p:cNvPr id="167" name="Google Shape;167;p25"/>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68" name="Google Shape;168;p25"/>
          <p:cNvSpPr txBox="1"/>
          <p:nvPr>
            <p:ph idx="4"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1 - Editable">
  <p:cSld name="Presentation Title Slide Opt 1 - Editable">
    <p:spTree>
      <p:nvGrpSpPr>
        <p:cNvPr id="30" name="Shape 30"/>
        <p:cNvGrpSpPr/>
        <p:nvPr/>
      </p:nvGrpSpPr>
      <p:grpSpPr>
        <a:xfrm>
          <a:off x="0" y="0"/>
          <a:ext cx="0" cy="0"/>
          <a:chOff x="0" y="0"/>
          <a:chExt cx="0" cy="0"/>
        </a:xfrm>
      </p:grpSpPr>
      <p:pic>
        <p:nvPicPr>
          <p:cNvPr id="31" name="Google Shape;31;p8"/>
          <p:cNvPicPr preferRelativeResize="0"/>
          <p:nvPr/>
        </p:nvPicPr>
        <p:blipFill rotWithShape="1">
          <a:blip r:embed="rId2">
            <a:alphaModFix/>
          </a:blip>
          <a:srcRect b="0" l="0" r="0" t="0"/>
          <a:stretch/>
        </p:blipFill>
        <p:spPr>
          <a:xfrm>
            <a:off x="0" y="0"/>
            <a:ext cx="9151495" cy="5143500"/>
          </a:xfrm>
          <a:prstGeom prst="rect">
            <a:avLst/>
          </a:prstGeom>
          <a:noFill/>
          <a:ln>
            <a:noFill/>
          </a:ln>
        </p:spPr>
      </p:pic>
      <p:sp>
        <p:nvSpPr>
          <p:cNvPr id="32" name="Google Shape;32;p8"/>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900">
                <a:solidFill>
                  <a:srgbClr val="0066A1"/>
                </a:solidFill>
                <a:latin typeface="Calibri"/>
                <a:ea typeface="Calibri"/>
                <a:cs typeface="Calibri"/>
                <a:sym typeface="Calibri"/>
              </a:defRPr>
            </a:lvl1pPr>
            <a:lvl2pPr indent="0" lvl="1" marL="0" algn="l">
              <a:spcBef>
                <a:spcPts val="0"/>
              </a:spcBef>
              <a:buNone/>
              <a:defRPr sz="900">
                <a:solidFill>
                  <a:srgbClr val="0066A1"/>
                </a:solidFill>
                <a:latin typeface="Calibri"/>
                <a:ea typeface="Calibri"/>
                <a:cs typeface="Calibri"/>
                <a:sym typeface="Calibri"/>
              </a:defRPr>
            </a:lvl2pPr>
            <a:lvl3pPr indent="0" lvl="2" marL="0" algn="l">
              <a:spcBef>
                <a:spcPts val="0"/>
              </a:spcBef>
              <a:buNone/>
              <a:defRPr sz="900">
                <a:solidFill>
                  <a:srgbClr val="0066A1"/>
                </a:solidFill>
                <a:latin typeface="Calibri"/>
                <a:ea typeface="Calibri"/>
                <a:cs typeface="Calibri"/>
                <a:sym typeface="Calibri"/>
              </a:defRPr>
            </a:lvl3pPr>
            <a:lvl4pPr indent="0" lvl="3" marL="0" algn="l">
              <a:spcBef>
                <a:spcPts val="0"/>
              </a:spcBef>
              <a:buNone/>
              <a:defRPr sz="900">
                <a:solidFill>
                  <a:srgbClr val="0066A1"/>
                </a:solidFill>
                <a:latin typeface="Calibri"/>
                <a:ea typeface="Calibri"/>
                <a:cs typeface="Calibri"/>
                <a:sym typeface="Calibri"/>
              </a:defRPr>
            </a:lvl4pPr>
            <a:lvl5pPr indent="0" lvl="4" marL="0" algn="l">
              <a:spcBef>
                <a:spcPts val="0"/>
              </a:spcBef>
              <a:buNone/>
              <a:defRPr sz="900">
                <a:solidFill>
                  <a:srgbClr val="0066A1"/>
                </a:solidFill>
                <a:latin typeface="Calibri"/>
                <a:ea typeface="Calibri"/>
                <a:cs typeface="Calibri"/>
                <a:sym typeface="Calibri"/>
              </a:defRPr>
            </a:lvl5pPr>
            <a:lvl6pPr indent="0" lvl="5" marL="0" algn="l">
              <a:spcBef>
                <a:spcPts val="0"/>
              </a:spcBef>
              <a:buNone/>
              <a:defRPr sz="900">
                <a:solidFill>
                  <a:srgbClr val="0066A1"/>
                </a:solidFill>
                <a:latin typeface="Calibri"/>
                <a:ea typeface="Calibri"/>
                <a:cs typeface="Calibri"/>
                <a:sym typeface="Calibri"/>
              </a:defRPr>
            </a:lvl6pPr>
            <a:lvl7pPr indent="0" lvl="6" marL="0" algn="l">
              <a:spcBef>
                <a:spcPts val="0"/>
              </a:spcBef>
              <a:buNone/>
              <a:defRPr sz="900">
                <a:solidFill>
                  <a:srgbClr val="0066A1"/>
                </a:solidFill>
                <a:latin typeface="Calibri"/>
                <a:ea typeface="Calibri"/>
                <a:cs typeface="Calibri"/>
                <a:sym typeface="Calibri"/>
              </a:defRPr>
            </a:lvl7pPr>
            <a:lvl8pPr indent="0" lvl="7" marL="0" algn="l">
              <a:spcBef>
                <a:spcPts val="0"/>
              </a:spcBef>
              <a:buNone/>
              <a:defRPr sz="900">
                <a:solidFill>
                  <a:srgbClr val="0066A1"/>
                </a:solidFill>
                <a:latin typeface="Calibri"/>
                <a:ea typeface="Calibri"/>
                <a:cs typeface="Calibri"/>
                <a:sym typeface="Calibri"/>
              </a:defRPr>
            </a:lvl8pPr>
            <a:lvl9pPr indent="0" lvl="8" mar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3" name="Google Shape;33;p8"/>
          <p:cNvPicPr preferRelativeResize="0"/>
          <p:nvPr>
            <p:ph idx="2" type="pic"/>
          </p:nvPr>
        </p:nvPicPr>
        <p:blipFill/>
        <p:spPr>
          <a:xfrm>
            <a:off x="0" y="652552"/>
            <a:ext cx="1828800" cy="1828800"/>
          </a:xfrm>
          <a:prstGeom prst="rect">
            <a:avLst/>
          </a:prstGeom>
          <a:blipFill rotWithShape="1">
            <a:blip r:embed="rId3">
              <a:alphaModFix/>
            </a:blip>
            <a:stretch>
              <a:fillRect b="0" l="0" r="0" t="0"/>
            </a:stretch>
          </a:blipFill>
          <a:ln>
            <a:noFill/>
          </a:ln>
        </p:spPr>
      </p:pic>
      <p:pic>
        <p:nvPicPr>
          <p:cNvPr id="34" name="Google Shape;34;p8"/>
          <p:cNvPicPr preferRelativeResize="0"/>
          <p:nvPr>
            <p:ph idx="3" type="pic"/>
          </p:nvPr>
        </p:nvPicPr>
        <p:blipFill/>
        <p:spPr>
          <a:xfrm>
            <a:off x="1828800" y="652552"/>
            <a:ext cx="1828800" cy="1828800"/>
          </a:xfrm>
          <a:prstGeom prst="rect">
            <a:avLst/>
          </a:prstGeom>
          <a:blipFill rotWithShape="1">
            <a:blip r:embed="rId4">
              <a:alphaModFix/>
            </a:blip>
            <a:stretch>
              <a:fillRect b="0" l="0" r="0" t="0"/>
            </a:stretch>
          </a:blipFill>
          <a:ln>
            <a:noFill/>
          </a:ln>
        </p:spPr>
      </p:pic>
      <p:pic>
        <p:nvPicPr>
          <p:cNvPr id="35" name="Google Shape;35;p8"/>
          <p:cNvPicPr preferRelativeResize="0"/>
          <p:nvPr>
            <p:ph idx="4" type="pic"/>
          </p:nvPr>
        </p:nvPicPr>
        <p:blipFill/>
        <p:spPr>
          <a:xfrm>
            <a:off x="3657600" y="652552"/>
            <a:ext cx="1828800" cy="1828800"/>
          </a:xfrm>
          <a:prstGeom prst="rect">
            <a:avLst/>
          </a:prstGeom>
          <a:blipFill rotWithShape="1">
            <a:blip r:embed="rId5">
              <a:alphaModFix/>
            </a:blip>
            <a:stretch>
              <a:fillRect b="0" l="0" r="0" t="0"/>
            </a:stretch>
          </a:blipFill>
          <a:ln>
            <a:noFill/>
          </a:ln>
        </p:spPr>
      </p:pic>
      <p:pic>
        <p:nvPicPr>
          <p:cNvPr id="36" name="Google Shape;36;p8"/>
          <p:cNvPicPr preferRelativeResize="0"/>
          <p:nvPr>
            <p:ph idx="5" type="pic"/>
          </p:nvPr>
        </p:nvPicPr>
        <p:blipFill/>
        <p:spPr>
          <a:xfrm>
            <a:off x="5486400" y="652552"/>
            <a:ext cx="1828800" cy="1828800"/>
          </a:xfrm>
          <a:prstGeom prst="rect">
            <a:avLst/>
          </a:prstGeom>
          <a:blipFill rotWithShape="1">
            <a:blip r:embed="rId6">
              <a:alphaModFix/>
            </a:blip>
            <a:stretch>
              <a:fillRect b="0" l="0" r="0" t="0"/>
            </a:stretch>
          </a:blipFill>
          <a:ln>
            <a:noFill/>
          </a:ln>
        </p:spPr>
      </p:pic>
      <p:pic>
        <p:nvPicPr>
          <p:cNvPr id="37" name="Google Shape;37;p8"/>
          <p:cNvPicPr preferRelativeResize="0"/>
          <p:nvPr>
            <p:ph idx="6" type="pic"/>
          </p:nvPr>
        </p:nvPicPr>
        <p:blipFill/>
        <p:spPr>
          <a:xfrm>
            <a:off x="7315200" y="652552"/>
            <a:ext cx="1828800" cy="1828800"/>
          </a:xfrm>
          <a:prstGeom prst="rect">
            <a:avLst/>
          </a:prstGeom>
          <a:blipFill rotWithShape="1">
            <a:blip r:embed="rId7">
              <a:alphaModFix/>
            </a:blip>
            <a:stretch>
              <a:fillRect b="0" l="0" r="0" t="0"/>
            </a:stretch>
          </a:blipFill>
          <a:ln>
            <a:noFill/>
          </a:ln>
        </p:spPr>
      </p:pic>
      <p:sp>
        <p:nvSpPr>
          <p:cNvPr id="38" name="Google Shape;38;p8"/>
          <p:cNvSpPr txBox="1"/>
          <p:nvPr>
            <p:ph type="ctrTitle"/>
          </p:nvPr>
        </p:nvSpPr>
        <p:spPr>
          <a:xfrm>
            <a:off x="685800" y="3138060"/>
            <a:ext cx="7772400" cy="52298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66A1"/>
              </a:buClr>
              <a:buSzPts val="3300"/>
              <a:buFont typeface="Calibri"/>
              <a:buNone/>
              <a:defRPr i="0" sz="3300">
                <a:solidFill>
                  <a:srgbClr val="0066A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 type="subTitle"/>
          </p:nvPr>
        </p:nvSpPr>
        <p:spPr>
          <a:xfrm>
            <a:off x="685800" y="3730100"/>
            <a:ext cx="7772400" cy="956810"/>
          </a:xfrm>
          <a:prstGeom prst="rect">
            <a:avLst/>
          </a:prstGeom>
          <a:noFill/>
          <a:ln>
            <a:noFill/>
          </a:ln>
        </p:spPr>
        <p:txBody>
          <a:bodyPr anchorCtr="0" anchor="t" bIns="45700" lIns="91425" spcFirstLastPara="1" rIns="91425" wrap="square" tIns="45700">
            <a:normAutofit/>
          </a:bodyPr>
          <a:lstStyle>
            <a:lvl1pPr lvl="0" algn="l">
              <a:lnSpc>
                <a:spcPct val="90000"/>
              </a:lnSpc>
              <a:spcBef>
                <a:spcPts val="750"/>
              </a:spcBef>
              <a:spcAft>
                <a:spcPts val="0"/>
              </a:spcAft>
              <a:buSzPts val="2100"/>
              <a:buNone/>
              <a:defRPr b="1" i="1" sz="2100">
                <a:solidFill>
                  <a:srgbClr val="7F7F7F"/>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40" name="Google Shape;40;p8"/>
          <p:cNvPicPr preferRelativeResize="0"/>
          <p:nvPr/>
        </p:nvPicPr>
        <p:blipFill rotWithShape="1">
          <a:blip r:embed="rId8">
            <a:alphaModFix/>
          </a:blip>
          <a:srcRect b="0" l="0" r="0" t="0"/>
          <a:stretch/>
        </p:blipFill>
        <p:spPr>
          <a:xfrm>
            <a:off x="7613960" y="4131398"/>
            <a:ext cx="1221339" cy="681678"/>
          </a:xfrm>
          <a:prstGeom prst="rect">
            <a:avLst/>
          </a:prstGeom>
          <a:noFill/>
          <a:ln>
            <a:noFill/>
          </a:ln>
        </p:spPr>
      </p:pic>
      <p:sp>
        <p:nvSpPr>
          <p:cNvPr id="41" name="Google Shape;41;p8"/>
          <p:cNvSpPr txBox="1"/>
          <p:nvPr/>
        </p:nvSpPr>
        <p:spPr>
          <a:xfrm>
            <a:off x="685392" y="4654044"/>
            <a:ext cx="6623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dark&#10;&#10;Description automatically generated" id="42" name="Google Shape;42;p8"/>
          <p:cNvPicPr preferRelativeResize="0"/>
          <p:nvPr/>
        </p:nvPicPr>
        <p:blipFill rotWithShape="1">
          <a:blip r:embed="rId9">
            <a:alphaModFix/>
          </a:blip>
          <a:srcRect b="0" l="3460" r="3576" t="27086"/>
          <a:stretch/>
        </p:blipFill>
        <p:spPr>
          <a:xfrm rot="10800000">
            <a:off x="-10793" y="4185401"/>
            <a:ext cx="9162288" cy="965595"/>
          </a:xfrm>
          <a:prstGeom prst="rect">
            <a:avLst/>
          </a:prstGeom>
          <a:noFill/>
          <a:ln>
            <a:noFill/>
          </a:ln>
        </p:spPr>
      </p:pic>
      <p:pic>
        <p:nvPicPr>
          <p:cNvPr descr="A picture containing dark&#10;&#10;Description automatically generated" id="43" name="Google Shape;43;p8"/>
          <p:cNvPicPr preferRelativeResize="0"/>
          <p:nvPr/>
        </p:nvPicPr>
        <p:blipFill rotWithShape="1">
          <a:blip r:embed="rId9">
            <a:alphaModFix/>
          </a:blip>
          <a:srcRect b="0" l="3460" r="3576" t="27086"/>
          <a:stretch/>
        </p:blipFill>
        <p:spPr>
          <a:xfrm>
            <a:off x="-10793" y="-13717"/>
            <a:ext cx="9162288" cy="96559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2 - Fixed">
  <p:cSld name="Presentation Title Slide Opt 2 - Fixed">
    <p:spTree>
      <p:nvGrpSpPr>
        <p:cNvPr id="44" name="Shape 44"/>
        <p:cNvGrpSpPr/>
        <p:nvPr/>
      </p:nvGrpSpPr>
      <p:grpSpPr>
        <a:xfrm>
          <a:off x="0" y="0"/>
          <a:ext cx="0" cy="0"/>
          <a:chOff x="0" y="0"/>
          <a:chExt cx="0" cy="0"/>
        </a:xfrm>
      </p:grpSpPr>
      <p:pic>
        <p:nvPicPr>
          <p:cNvPr id="45" name="Google Shape;45;p9"/>
          <p:cNvPicPr preferRelativeResize="0"/>
          <p:nvPr/>
        </p:nvPicPr>
        <p:blipFill rotWithShape="1">
          <a:blip r:embed="rId2">
            <a:alphaModFix amt="50000"/>
          </a:blip>
          <a:srcRect b="0" l="10600" r="0" t="25000"/>
          <a:stretch/>
        </p:blipFill>
        <p:spPr>
          <a:xfrm flipH="1" rot="10800000">
            <a:off x="0" y="-3"/>
            <a:ext cx="9162288" cy="5143501"/>
          </a:xfrm>
          <a:prstGeom prst="rect">
            <a:avLst/>
          </a:prstGeom>
          <a:noFill/>
          <a:ln>
            <a:noFill/>
          </a:ln>
        </p:spPr>
      </p:pic>
      <p:pic>
        <p:nvPicPr>
          <p:cNvPr descr="A picture containing dark&#10;&#10;Description automatically generated" id="46" name="Google Shape;46;p9"/>
          <p:cNvPicPr preferRelativeResize="0"/>
          <p:nvPr/>
        </p:nvPicPr>
        <p:blipFill rotWithShape="1">
          <a:blip r:embed="rId3">
            <a:alphaModFix/>
          </a:blip>
          <a:srcRect b="0" l="3460" r="3576" t="27086"/>
          <a:stretch/>
        </p:blipFill>
        <p:spPr>
          <a:xfrm rot="10800000">
            <a:off x="-10793" y="4185401"/>
            <a:ext cx="9162288" cy="965595"/>
          </a:xfrm>
          <a:prstGeom prst="rect">
            <a:avLst/>
          </a:prstGeom>
          <a:noFill/>
          <a:ln>
            <a:noFill/>
          </a:ln>
        </p:spPr>
      </p:pic>
      <p:pic>
        <p:nvPicPr>
          <p:cNvPr descr="A picture containing dark&#10;&#10;Description automatically generated" id="47" name="Google Shape;47;p9"/>
          <p:cNvPicPr preferRelativeResize="0"/>
          <p:nvPr/>
        </p:nvPicPr>
        <p:blipFill rotWithShape="1">
          <a:blip r:embed="rId3">
            <a:alphaModFix/>
          </a:blip>
          <a:srcRect b="0" l="3460" r="3576" t="27086"/>
          <a:stretch/>
        </p:blipFill>
        <p:spPr>
          <a:xfrm>
            <a:off x="-10793" y="-13717"/>
            <a:ext cx="9162288" cy="965595"/>
          </a:xfrm>
          <a:prstGeom prst="rect">
            <a:avLst/>
          </a:prstGeom>
          <a:noFill/>
          <a:ln>
            <a:noFill/>
          </a:ln>
        </p:spPr>
      </p:pic>
      <p:sp>
        <p:nvSpPr>
          <p:cNvPr id="48" name="Google Shape;48;p9"/>
          <p:cNvSpPr txBox="1"/>
          <p:nvPr>
            <p:ph type="title"/>
          </p:nvPr>
        </p:nvSpPr>
        <p:spPr>
          <a:xfrm>
            <a:off x="623888" y="2447123"/>
            <a:ext cx="7886700" cy="62081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66A1"/>
              </a:buClr>
              <a:buSzPts val="3300"/>
              <a:buFont typeface="Calibri"/>
              <a:buNone/>
              <a:defRPr i="0"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623888" y="3088183"/>
            <a:ext cx="7886700" cy="504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2100"/>
              <a:buNone/>
              <a:defRPr b="1" i="1" sz="2100">
                <a:solidFill>
                  <a:srgbClr val="7F7F7F"/>
                </a:solidFill>
              </a:defRPr>
            </a:lvl1pPr>
            <a:lvl2pPr indent="-228600" lvl="1" marL="914400" algn="l">
              <a:lnSpc>
                <a:spcPct val="90000"/>
              </a:lnSpc>
              <a:spcBef>
                <a:spcPts val="375"/>
              </a:spcBef>
              <a:spcAft>
                <a:spcPts val="0"/>
              </a:spcAft>
              <a:buSzPts val="1500"/>
              <a:buNone/>
              <a:defRPr sz="1500">
                <a:solidFill>
                  <a:srgbClr val="888888"/>
                </a:solidFill>
              </a:defRPr>
            </a:lvl2pPr>
            <a:lvl3pPr indent="-228600" lvl="2" marL="1371600" algn="l">
              <a:lnSpc>
                <a:spcPct val="90000"/>
              </a:lnSpc>
              <a:spcBef>
                <a:spcPts val="375"/>
              </a:spcBef>
              <a:spcAft>
                <a:spcPts val="0"/>
              </a:spcAft>
              <a:buSzPts val="1350"/>
              <a:buNone/>
              <a:defRPr sz="1350">
                <a:solidFill>
                  <a:srgbClr val="888888"/>
                </a:solidFill>
              </a:defRPr>
            </a:lvl3pPr>
            <a:lvl4pPr indent="-228600" lvl="3" marL="1828800" algn="l">
              <a:lnSpc>
                <a:spcPct val="90000"/>
              </a:lnSpc>
              <a:spcBef>
                <a:spcPts val="375"/>
              </a:spcBef>
              <a:spcAft>
                <a:spcPts val="0"/>
              </a:spcAft>
              <a:buSzPts val="1200"/>
              <a:buNone/>
              <a:defRPr sz="1200">
                <a:solidFill>
                  <a:srgbClr val="888888"/>
                </a:solidFill>
              </a:defRPr>
            </a:lvl4pPr>
            <a:lvl5pPr indent="-228600" lvl="4" marL="2286000" algn="l">
              <a:lnSpc>
                <a:spcPct val="90000"/>
              </a:lnSpc>
              <a:spcBef>
                <a:spcPts val="375"/>
              </a:spcBef>
              <a:spcAft>
                <a:spcPts val="0"/>
              </a:spcAft>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0" name="Google Shape;50;p9"/>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900">
                <a:solidFill>
                  <a:srgbClr val="0066A1"/>
                </a:solidFill>
                <a:latin typeface="Calibri"/>
                <a:ea typeface="Calibri"/>
                <a:cs typeface="Calibri"/>
                <a:sym typeface="Calibri"/>
              </a:defRPr>
            </a:lvl1pPr>
            <a:lvl2pPr indent="0" lvl="1" marL="0" algn="l">
              <a:spcBef>
                <a:spcPts val="0"/>
              </a:spcBef>
              <a:buNone/>
              <a:defRPr sz="900">
                <a:solidFill>
                  <a:srgbClr val="0066A1"/>
                </a:solidFill>
                <a:latin typeface="Calibri"/>
                <a:ea typeface="Calibri"/>
                <a:cs typeface="Calibri"/>
                <a:sym typeface="Calibri"/>
              </a:defRPr>
            </a:lvl2pPr>
            <a:lvl3pPr indent="0" lvl="2" marL="0" algn="l">
              <a:spcBef>
                <a:spcPts val="0"/>
              </a:spcBef>
              <a:buNone/>
              <a:defRPr sz="900">
                <a:solidFill>
                  <a:srgbClr val="0066A1"/>
                </a:solidFill>
                <a:latin typeface="Calibri"/>
                <a:ea typeface="Calibri"/>
                <a:cs typeface="Calibri"/>
                <a:sym typeface="Calibri"/>
              </a:defRPr>
            </a:lvl3pPr>
            <a:lvl4pPr indent="0" lvl="3" marL="0" algn="l">
              <a:spcBef>
                <a:spcPts val="0"/>
              </a:spcBef>
              <a:buNone/>
              <a:defRPr sz="900">
                <a:solidFill>
                  <a:srgbClr val="0066A1"/>
                </a:solidFill>
                <a:latin typeface="Calibri"/>
                <a:ea typeface="Calibri"/>
                <a:cs typeface="Calibri"/>
                <a:sym typeface="Calibri"/>
              </a:defRPr>
            </a:lvl4pPr>
            <a:lvl5pPr indent="0" lvl="4" marL="0" algn="l">
              <a:spcBef>
                <a:spcPts val="0"/>
              </a:spcBef>
              <a:buNone/>
              <a:defRPr sz="900">
                <a:solidFill>
                  <a:srgbClr val="0066A1"/>
                </a:solidFill>
                <a:latin typeface="Calibri"/>
                <a:ea typeface="Calibri"/>
                <a:cs typeface="Calibri"/>
                <a:sym typeface="Calibri"/>
              </a:defRPr>
            </a:lvl5pPr>
            <a:lvl6pPr indent="0" lvl="5" marL="0" algn="l">
              <a:spcBef>
                <a:spcPts val="0"/>
              </a:spcBef>
              <a:buNone/>
              <a:defRPr sz="900">
                <a:solidFill>
                  <a:srgbClr val="0066A1"/>
                </a:solidFill>
                <a:latin typeface="Calibri"/>
                <a:ea typeface="Calibri"/>
                <a:cs typeface="Calibri"/>
                <a:sym typeface="Calibri"/>
              </a:defRPr>
            </a:lvl6pPr>
            <a:lvl7pPr indent="0" lvl="6" marL="0" algn="l">
              <a:spcBef>
                <a:spcPts val="0"/>
              </a:spcBef>
              <a:buNone/>
              <a:defRPr sz="900">
                <a:solidFill>
                  <a:srgbClr val="0066A1"/>
                </a:solidFill>
                <a:latin typeface="Calibri"/>
                <a:ea typeface="Calibri"/>
                <a:cs typeface="Calibri"/>
                <a:sym typeface="Calibri"/>
              </a:defRPr>
            </a:lvl7pPr>
            <a:lvl8pPr indent="0" lvl="7" marL="0" algn="l">
              <a:spcBef>
                <a:spcPts val="0"/>
              </a:spcBef>
              <a:buNone/>
              <a:defRPr sz="900">
                <a:solidFill>
                  <a:srgbClr val="0066A1"/>
                </a:solidFill>
                <a:latin typeface="Calibri"/>
                <a:ea typeface="Calibri"/>
                <a:cs typeface="Calibri"/>
                <a:sym typeface="Calibri"/>
              </a:defRPr>
            </a:lvl8pPr>
            <a:lvl9pPr indent="0" lvl="8" mar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51" name="Google Shape;51;p9"/>
          <p:cNvPicPr preferRelativeResize="0"/>
          <p:nvPr/>
        </p:nvPicPr>
        <p:blipFill rotWithShape="1">
          <a:blip r:embed="rId4">
            <a:alphaModFix/>
          </a:blip>
          <a:srcRect b="0" l="0" r="0" t="0"/>
          <a:stretch/>
        </p:blipFill>
        <p:spPr>
          <a:xfrm>
            <a:off x="8089694" y="4502874"/>
            <a:ext cx="851311" cy="248583"/>
          </a:xfrm>
          <a:prstGeom prst="rect">
            <a:avLst/>
          </a:prstGeom>
          <a:noFill/>
          <a:ln>
            <a:noFill/>
          </a:ln>
        </p:spPr>
      </p:pic>
      <p:pic>
        <p:nvPicPr>
          <p:cNvPr id="52" name="Google Shape;52;p9"/>
          <p:cNvPicPr preferRelativeResize="0"/>
          <p:nvPr/>
        </p:nvPicPr>
        <p:blipFill rotWithShape="1">
          <a:blip r:embed="rId5">
            <a:alphaModFix/>
          </a:blip>
          <a:srcRect b="0" l="0" r="0" t="0"/>
          <a:stretch/>
        </p:blipFill>
        <p:spPr>
          <a:xfrm>
            <a:off x="6772123" y="891468"/>
            <a:ext cx="1151164" cy="1151164"/>
          </a:xfrm>
          <a:prstGeom prst="ellipse">
            <a:avLst/>
          </a:prstGeom>
          <a:noFill/>
          <a:ln cap="flat" cmpd="sng" w="19050">
            <a:solidFill>
              <a:schemeClr val="lt1"/>
            </a:solidFill>
            <a:prstDash val="solid"/>
            <a:round/>
            <a:headEnd len="sm" w="sm" type="none"/>
            <a:tailEnd len="sm" w="sm" type="none"/>
          </a:ln>
        </p:spPr>
      </p:pic>
      <p:pic>
        <p:nvPicPr>
          <p:cNvPr id="53" name="Google Shape;53;p9"/>
          <p:cNvPicPr preferRelativeResize="0"/>
          <p:nvPr/>
        </p:nvPicPr>
        <p:blipFill rotWithShape="1">
          <a:blip r:embed="rId6">
            <a:alphaModFix/>
          </a:blip>
          <a:srcRect b="0" l="0" r="0" t="0"/>
          <a:stretch/>
        </p:blipFill>
        <p:spPr>
          <a:xfrm>
            <a:off x="7966177" y="454131"/>
            <a:ext cx="749808" cy="749808"/>
          </a:xfrm>
          <a:prstGeom prst="ellipse">
            <a:avLst/>
          </a:prstGeom>
          <a:noFill/>
          <a:ln cap="flat" cmpd="sng" w="19050">
            <a:solidFill>
              <a:schemeClr val="lt1"/>
            </a:solidFill>
            <a:prstDash val="solid"/>
            <a:round/>
            <a:headEnd len="sm" w="sm" type="none"/>
            <a:tailEnd len="sm" w="sm" type="none"/>
          </a:ln>
        </p:spPr>
      </p:pic>
      <p:pic>
        <p:nvPicPr>
          <p:cNvPr id="54" name="Google Shape;54;p9"/>
          <p:cNvPicPr preferRelativeResize="0"/>
          <p:nvPr/>
        </p:nvPicPr>
        <p:blipFill rotWithShape="1">
          <a:blip r:embed="rId7">
            <a:alphaModFix/>
          </a:blip>
          <a:srcRect b="0" l="0" r="0" t="0"/>
          <a:stretch/>
        </p:blipFill>
        <p:spPr>
          <a:xfrm>
            <a:off x="7572952" y="2174020"/>
            <a:ext cx="1724396" cy="1724396"/>
          </a:xfrm>
          <a:prstGeom prst="ellipse">
            <a:avLst/>
          </a:prstGeom>
          <a:noFill/>
          <a:ln cap="flat" cmpd="sng" w="19050">
            <a:solidFill>
              <a:schemeClr val="lt1"/>
            </a:solidFill>
            <a:prstDash val="solid"/>
            <a:round/>
            <a:headEnd len="sm" w="sm" type="none"/>
            <a:tailEnd len="sm" w="sm" type="none"/>
          </a:ln>
        </p:spPr>
      </p:pic>
      <p:sp>
        <p:nvSpPr>
          <p:cNvPr id="55" name="Google Shape;55;p9"/>
          <p:cNvSpPr txBox="1"/>
          <p:nvPr/>
        </p:nvSpPr>
        <p:spPr>
          <a:xfrm>
            <a:off x="617449" y="4654043"/>
            <a:ext cx="6623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id="56" name="Google Shape;56;p9"/>
          <p:cNvPicPr preferRelativeResize="0"/>
          <p:nvPr/>
        </p:nvPicPr>
        <p:blipFill rotWithShape="1">
          <a:blip r:embed="rId8">
            <a:alphaModFix/>
          </a:blip>
          <a:srcRect b="0" l="0" r="0" t="0"/>
          <a:stretch/>
        </p:blipFill>
        <p:spPr>
          <a:xfrm>
            <a:off x="-476314" y="-443433"/>
            <a:ext cx="2706624" cy="2706624"/>
          </a:xfrm>
          <a:prstGeom prst="ellipse">
            <a:avLst/>
          </a:prstGeom>
          <a:noFill/>
          <a:ln cap="flat" cmpd="sng" w="19050">
            <a:solidFill>
              <a:schemeClr val="lt1"/>
            </a:solidFill>
            <a:prstDash val="solid"/>
            <a:round/>
            <a:headEnd len="sm" w="sm" type="none"/>
            <a:tailEnd len="sm" w="sm" type="none"/>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Opt 2 - Editable">
  <p:cSld name="Presentation Title Slide Opt 2 - Editable">
    <p:spTree>
      <p:nvGrpSpPr>
        <p:cNvPr id="57" name="Shape 57"/>
        <p:cNvGrpSpPr/>
        <p:nvPr/>
      </p:nvGrpSpPr>
      <p:grpSpPr>
        <a:xfrm>
          <a:off x="0" y="0"/>
          <a:ext cx="0" cy="0"/>
          <a:chOff x="0" y="0"/>
          <a:chExt cx="0" cy="0"/>
        </a:xfrm>
      </p:grpSpPr>
      <p:pic>
        <p:nvPicPr>
          <p:cNvPr id="58" name="Google Shape;58;p10"/>
          <p:cNvPicPr preferRelativeResize="0"/>
          <p:nvPr/>
        </p:nvPicPr>
        <p:blipFill rotWithShape="1">
          <a:blip r:embed="rId2">
            <a:alphaModFix amt="50000"/>
          </a:blip>
          <a:srcRect b="0" l="10600" r="0" t="25000"/>
          <a:stretch/>
        </p:blipFill>
        <p:spPr>
          <a:xfrm flipH="1" rot="10800000">
            <a:off x="0" y="-3"/>
            <a:ext cx="9162288" cy="5143501"/>
          </a:xfrm>
          <a:prstGeom prst="rect">
            <a:avLst/>
          </a:prstGeom>
          <a:noFill/>
          <a:ln>
            <a:noFill/>
          </a:ln>
        </p:spPr>
      </p:pic>
      <p:pic>
        <p:nvPicPr>
          <p:cNvPr descr="A picture containing dark&#10;&#10;Description automatically generated" id="59" name="Google Shape;59;p10"/>
          <p:cNvPicPr preferRelativeResize="0"/>
          <p:nvPr/>
        </p:nvPicPr>
        <p:blipFill rotWithShape="1">
          <a:blip r:embed="rId3">
            <a:alphaModFix/>
          </a:blip>
          <a:srcRect b="0" l="3460" r="3576" t="27086"/>
          <a:stretch/>
        </p:blipFill>
        <p:spPr>
          <a:xfrm rot="10800000">
            <a:off x="-10793" y="4185401"/>
            <a:ext cx="9162288" cy="965595"/>
          </a:xfrm>
          <a:prstGeom prst="rect">
            <a:avLst/>
          </a:prstGeom>
          <a:noFill/>
          <a:ln>
            <a:noFill/>
          </a:ln>
        </p:spPr>
      </p:pic>
      <p:pic>
        <p:nvPicPr>
          <p:cNvPr descr="A picture containing dark&#10;&#10;Description automatically generated" id="60" name="Google Shape;60;p10"/>
          <p:cNvPicPr preferRelativeResize="0"/>
          <p:nvPr/>
        </p:nvPicPr>
        <p:blipFill rotWithShape="1">
          <a:blip r:embed="rId3">
            <a:alphaModFix/>
          </a:blip>
          <a:srcRect b="0" l="3460" r="3576" t="27086"/>
          <a:stretch/>
        </p:blipFill>
        <p:spPr>
          <a:xfrm>
            <a:off x="-10793" y="-13717"/>
            <a:ext cx="9162288" cy="965595"/>
          </a:xfrm>
          <a:prstGeom prst="rect">
            <a:avLst/>
          </a:prstGeom>
          <a:noFill/>
          <a:ln>
            <a:noFill/>
          </a:ln>
        </p:spPr>
      </p:pic>
      <p:sp>
        <p:nvSpPr>
          <p:cNvPr id="61" name="Google Shape;61;p10"/>
          <p:cNvSpPr txBox="1"/>
          <p:nvPr>
            <p:ph type="title"/>
          </p:nvPr>
        </p:nvSpPr>
        <p:spPr>
          <a:xfrm>
            <a:off x="623888" y="2447123"/>
            <a:ext cx="7886700" cy="62081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66A1"/>
              </a:buClr>
              <a:buSzPts val="3300"/>
              <a:buFont typeface="Calibri"/>
              <a:buNone/>
              <a:defRPr i="0"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623888" y="3088183"/>
            <a:ext cx="7886700" cy="504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2100"/>
              <a:buNone/>
              <a:defRPr b="1" i="1" sz="2100">
                <a:solidFill>
                  <a:srgbClr val="7F7F7F"/>
                </a:solidFill>
              </a:defRPr>
            </a:lvl1pPr>
            <a:lvl2pPr indent="-228600" lvl="1" marL="914400" algn="l">
              <a:lnSpc>
                <a:spcPct val="90000"/>
              </a:lnSpc>
              <a:spcBef>
                <a:spcPts val="375"/>
              </a:spcBef>
              <a:spcAft>
                <a:spcPts val="0"/>
              </a:spcAft>
              <a:buSzPts val="1500"/>
              <a:buNone/>
              <a:defRPr sz="1500">
                <a:solidFill>
                  <a:srgbClr val="888888"/>
                </a:solidFill>
              </a:defRPr>
            </a:lvl2pPr>
            <a:lvl3pPr indent="-228600" lvl="2" marL="1371600" algn="l">
              <a:lnSpc>
                <a:spcPct val="90000"/>
              </a:lnSpc>
              <a:spcBef>
                <a:spcPts val="375"/>
              </a:spcBef>
              <a:spcAft>
                <a:spcPts val="0"/>
              </a:spcAft>
              <a:buSzPts val="1350"/>
              <a:buNone/>
              <a:defRPr sz="1350">
                <a:solidFill>
                  <a:srgbClr val="888888"/>
                </a:solidFill>
              </a:defRPr>
            </a:lvl3pPr>
            <a:lvl4pPr indent="-228600" lvl="3" marL="1828800" algn="l">
              <a:lnSpc>
                <a:spcPct val="90000"/>
              </a:lnSpc>
              <a:spcBef>
                <a:spcPts val="375"/>
              </a:spcBef>
              <a:spcAft>
                <a:spcPts val="0"/>
              </a:spcAft>
              <a:buSzPts val="1200"/>
              <a:buNone/>
              <a:defRPr sz="1200">
                <a:solidFill>
                  <a:srgbClr val="888888"/>
                </a:solidFill>
              </a:defRPr>
            </a:lvl4pPr>
            <a:lvl5pPr indent="-228600" lvl="4" marL="2286000" algn="l">
              <a:lnSpc>
                <a:spcPct val="90000"/>
              </a:lnSpc>
              <a:spcBef>
                <a:spcPts val="375"/>
              </a:spcBef>
              <a:spcAft>
                <a:spcPts val="0"/>
              </a:spcAft>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63" name="Google Shape;63;p10"/>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900">
                <a:solidFill>
                  <a:srgbClr val="0066A1"/>
                </a:solidFill>
                <a:latin typeface="Calibri"/>
                <a:ea typeface="Calibri"/>
                <a:cs typeface="Calibri"/>
                <a:sym typeface="Calibri"/>
              </a:defRPr>
            </a:lvl1pPr>
            <a:lvl2pPr indent="0" lvl="1" marL="0" algn="l">
              <a:spcBef>
                <a:spcPts val="0"/>
              </a:spcBef>
              <a:buNone/>
              <a:defRPr sz="900">
                <a:solidFill>
                  <a:srgbClr val="0066A1"/>
                </a:solidFill>
                <a:latin typeface="Calibri"/>
                <a:ea typeface="Calibri"/>
                <a:cs typeface="Calibri"/>
                <a:sym typeface="Calibri"/>
              </a:defRPr>
            </a:lvl2pPr>
            <a:lvl3pPr indent="0" lvl="2" marL="0" algn="l">
              <a:spcBef>
                <a:spcPts val="0"/>
              </a:spcBef>
              <a:buNone/>
              <a:defRPr sz="900">
                <a:solidFill>
                  <a:srgbClr val="0066A1"/>
                </a:solidFill>
                <a:latin typeface="Calibri"/>
                <a:ea typeface="Calibri"/>
                <a:cs typeface="Calibri"/>
                <a:sym typeface="Calibri"/>
              </a:defRPr>
            </a:lvl3pPr>
            <a:lvl4pPr indent="0" lvl="3" marL="0" algn="l">
              <a:spcBef>
                <a:spcPts val="0"/>
              </a:spcBef>
              <a:buNone/>
              <a:defRPr sz="900">
                <a:solidFill>
                  <a:srgbClr val="0066A1"/>
                </a:solidFill>
                <a:latin typeface="Calibri"/>
                <a:ea typeface="Calibri"/>
                <a:cs typeface="Calibri"/>
                <a:sym typeface="Calibri"/>
              </a:defRPr>
            </a:lvl4pPr>
            <a:lvl5pPr indent="0" lvl="4" marL="0" algn="l">
              <a:spcBef>
                <a:spcPts val="0"/>
              </a:spcBef>
              <a:buNone/>
              <a:defRPr sz="900">
                <a:solidFill>
                  <a:srgbClr val="0066A1"/>
                </a:solidFill>
                <a:latin typeface="Calibri"/>
                <a:ea typeface="Calibri"/>
                <a:cs typeface="Calibri"/>
                <a:sym typeface="Calibri"/>
              </a:defRPr>
            </a:lvl5pPr>
            <a:lvl6pPr indent="0" lvl="5" marL="0" algn="l">
              <a:spcBef>
                <a:spcPts val="0"/>
              </a:spcBef>
              <a:buNone/>
              <a:defRPr sz="900">
                <a:solidFill>
                  <a:srgbClr val="0066A1"/>
                </a:solidFill>
                <a:latin typeface="Calibri"/>
                <a:ea typeface="Calibri"/>
                <a:cs typeface="Calibri"/>
                <a:sym typeface="Calibri"/>
              </a:defRPr>
            </a:lvl6pPr>
            <a:lvl7pPr indent="0" lvl="6" marL="0" algn="l">
              <a:spcBef>
                <a:spcPts val="0"/>
              </a:spcBef>
              <a:buNone/>
              <a:defRPr sz="900">
                <a:solidFill>
                  <a:srgbClr val="0066A1"/>
                </a:solidFill>
                <a:latin typeface="Calibri"/>
                <a:ea typeface="Calibri"/>
                <a:cs typeface="Calibri"/>
                <a:sym typeface="Calibri"/>
              </a:defRPr>
            </a:lvl7pPr>
            <a:lvl8pPr indent="0" lvl="7" marL="0" algn="l">
              <a:spcBef>
                <a:spcPts val="0"/>
              </a:spcBef>
              <a:buNone/>
              <a:defRPr sz="900">
                <a:solidFill>
                  <a:srgbClr val="0066A1"/>
                </a:solidFill>
                <a:latin typeface="Calibri"/>
                <a:ea typeface="Calibri"/>
                <a:cs typeface="Calibri"/>
                <a:sym typeface="Calibri"/>
              </a:defRPr>
            </a:lvl8pPr>
            <a:lvl9pPr indent="0" lvl="8" mar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64" name="Google Shape;64;p10"/>
          <p:cNvPicPr preferRelativeResize="0"/>
          <p:nvPr/>
        </p:nvPicPr>
        <p:blipFill rotWithShape="1">
          <a:blip r:embed="rId4">
            <a:alphaModFix/>
          </a:blip>
          <a:srcRect b="0" l="0" r="0" t="0"/>
          <a:stretch/>
        </p:blipFill>
        <p:spPr>
          <a:xfrm>
            <a:off x="8089694" y="4502874"/>
            <a:ext cx="851311" cy="248583"/>
          </a:xfrm>
          <a:prstGeom prst="rect">
            <a:avLst/>
          </a:prstGeom>
          <a:noFill/>
          <a:ln>
            <a:noFill/>
          </a:ln>
        </p:spPr>
      </p:pic>
      <p:pic>
        <p:nvPicPr>
          <p:cNvPr id="65" name="Google Shape;65;p10"/>
          <p:cNvPicPr preferRelativeResize="0"/>
          <p:nvPr>
            <p:ph idx="2" type="pic"/>
          </p:nvPr>
        </p:nvPicPr>
        <p:blipFill/>
        <p:spPr>
          <a:xfrm>
            <a:off x="6772182" y="891468"/>
            <a:ext cx="1151163" cy="1151163"/>
          </a:xfrm>
          <a:prstGeom prst="ellipse">
            <a:avLst/>
          </a:prstGeom>
          <a:blipFill rotWithShape="1">
            <a:blip r:embed="rId5">
              <a:alphaModFix/>
            </a:blip>
            <a:stretch>
              <a:fillRect b="0" l="0" r="0" t="0"/>
            </a:stretch>
          </a:blipFill>
          <a:ln cap="flat" cmpd="sng" w="19050">
            <a:solidFill>
              <a:schemeClr val="lt1"/>
            </a:solidFill>
            <a:prstDash val="solid"/>
            <a:round/>
            <a:headEnd len="sm" w="sm" type="none"/>
            <a:tailEnd len="sm" w="sm" type="none"/>
          </a:ln>
        </p:spPr>
      </p:pic>
      <p:pic>
        <p:nvPicPr>
          <p:cNvPr id="66" name="Google Shape;66;p10"/>
          <p:cNvPicPr preferRelativeResize="0"/>
          <p:nvPr>
            <p:ph idx="3" type="pic"/>
          </p:nvPr>
        </p:nvPicPr>
        <p:blipFill/>
        <p:spPr>
          <a:xfrm>
            <a:off x="7966191" y="454131"/>
            <a:ext cx="753517" cy="753517"/>
          </a:xfrm>
          <a:prstGeom prst="ellipse">
            <a:avLst/>
          </a:prstGeom>
          <a:blipFill rotWithShape="1">
            <a:blip r:embed="rId6">
              <a:alphaModFix/>
            </a:blip>
            <a:stretch>
              <a:fillRect b="0" l="0" r="0" t="0"/>
            </a:stretch>
          </a:blipFill>
          <a:ln cap="flat" cmpd="sng" w="19050">
            <a:solidFill>
              <a:schemeClr val="lt1"/>
            </a:solidFill>
            <a:prstDash val="solid"/>
            <a:round/>
            <a:headEnd len="sm" w="sm" type="none"/>
            <a:tailEnd len="sm" w="sm" type="none"/>
          </a:ln>
        </p:spPr>
      </p:pic>
      <p:pic>
        <p:nvPicPr>
          <p:cNvPr id="67" name="Google Shape;67;p10"/>
          <p:cNvPicPr preferRelativeResize="0"/>
          <p:nvPr>
            <p:ph idx="4" type="pic"/>
          </p:nvPr>
        </p:nvPicPr>
        <p:blipFill/>
        <p:spPr>
          <a:xfrm>
            <a:off x="7572952" y="2177462"/>
            <a:ext cx="1720954" cy="1720954"/>
          </a:xfrm>
          <a:prstGeom prst="ellipse">
            <a:avLst/>
          </a:prstGeom>
          <a:blipFill rotWithShape="1">
            <a:blip r:embed="rId7">
              <a:alphaModFix/>
            </a:blip>
            <a:stretch>
              <a:fillRect b="0" l="0" r="0" t="0"/>
            </a:stretch>
          </a:blipFill>
          <a:ln cap="flat" cmpd="sng" w="19050">
            <a:solidFill>
              <a:schemeClr val="lt1"/>
            </a:solidFill>
            <a:prstDash val="solid"/>
            <a:round/>
            <a:headEnd len="sm" w="sm" type="none"/>
            <a:tailEnd len="sm" w="sm" type="none"/>
          </a:ln>
        </p:spPr>
      </p:pic>
      <p:sp>
        <p:nvSpPr>
          <p:cNvPr id="68" name="Google Shape;68;p10"/>
          <p:cNvSpPr txBox="1"/>
          <p:nvPr/>
        </p:nvSpPr>
        <p:spPr>
          <a:xfrm>
            <a:off x="617449" y="4654043"/>
            <a:ext cx="6623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id="69" name="Google Shape;69;p10"/>
          <p:cNvPicPr preferRelativeResize="0"/>
          <p:nvPr>
            <p:ph idx="5" type="pic"/>
          </p:nvPr>
        </p:nvPicPr>
        <p:blipFill/>
        <p:spPr>
          <a:xfrm>
            <a:off x="-476351" y="-445272"/>
            <a:ext cx="2709874" cy="2709874"/>
          </a:xfrm>
          <a:prstGeom prst="ellipse">
            <a:avLst/>
          </a:prstGeom>
          <a:blipFill rotWithShape="1">
            <a:blip r:embed="rId8">
              <a:alphaModFix/>
            </a:blip>
            <a:stretch>
              <a:fillRect b="0" l="0" r="0" t="0"/>
            </a:stretch>
          </a:blipFill>
          <a:ln cap="flat" cmpd="sng" w="19050">
            <a:solidFill>
              <a:schemeClr val="lt1"/>
            </a:solidFill>
            <a:prstDash val="solid"/>
            <a:round/>
            <a:headEnd len="sm" w="sm" type="none"/>
            <a:tailEnd len="sm" w="sm" type="none"/>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nk">
  <p:cSld name="Title Only Blank">
    <p:spTree>
      <p:nvGrpSpPr>
        <p:cNvPr id="70" name="Shape 70"/>
        <p:cNvGrpSpPr/>
        <p:nvPr/>
      </p:nvGrpSpPr>
      <p:grpSpPr>
        <a:xfrm>
          <a:off x="0" y="0"/>
          <a:ext cx="0" cy="0"/>
          <a:chOff x="0" y="0"/>
          <a:chExt cx="0" cy="0"/>
        </a:xfrm>
      </p:grpSpPr>
      <p:sp>
        <p:nvSpPr>
          <p:cNvPr id="71" name="Google Shape;71;p11"/>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a:off x="628650" y="1369219"/>
            <a:ext cx="7886700" cy="29575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11"/>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11"/>
          <p:cNvSpPr txBox="1"/>
          <p:nvPr>
            <p:ph idx="2" type="body"/>
          </p:nvPr>
        </p:nvSpPr>
        <p:spPr>
          <a:xfrm>
            <a:off x="628650" y="829648"/>
            <a:ext cx="7886700" cy="2676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itle Slide Opt 1" type="secHead">
  <p:cSld name="SECTION_HEADER">
    <p:spTree>
      <p:nvGrpSpPr>
        <p:cNvPr id="75" name="Shape 75"/>
        <p:cNvGrpSpPr/>
        <p:nvPr/>
      </p:nvGrpSpPr>
      <p:grpSpPr>
        <a:xfrm>
          <a:off x="0" y="0"/>
          <a:ext cx="0" cy="0"/>
          <a:chOff x="0" y="0"/>
          <a:chExt cx="0" cy="0"/>
        </a:xfrm>
      </p:grpSpPr>
      <p:pic>
        <p:nvPicPr>
          <p:cNvPr id="76" name="Google Shape;76;p12"/>
          <p:cNvPicPr preferRelativeResize="0"/>
          <p:nvPr/>
        </p:nvPicPr>
        <p:blipFill rotWithShape="1">
          <a:blip r:embed="rId2">
            <a:alphaModFix/>
          </a:blip>
          <a:srcRect b="0" l="0" r="0" t="0"/>
          <a:stretch/>
        </p:blipFill>
        <p:spPr>
          <a:xfrm>
            <a:off x="-7496" y="0"/>
            <a:ext cx="9151496" cy="5143500"/>
          </a:xfrm>
          <a:prstGeom prst="rect">
            <a:avLst/>
          </a:prstGeom>
          <a:noFill/>
          <a:ln>
            <a:noFill/>
          </a:ln>
        </p:spPr>
      </p:pic>
      <p:sp>
        <p:nvSpPr>
          <p:cNvPr id="77" name="Google Shape;77;p12"/>
          <p:cNvSpPr txBox="1"/>
          <p:nvPr>
            <p:ph type="title"/>
          </p:nvPr>
        </p:nvSpPr>
        <p:spPr>
          <a:xfrm>
            <a:off x="623888" y="2447123"/>
            <a:ext cx="7886700" cy="62081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66A1"/>
              </a:buClr>
              <a:buSzPts val="3300"/>
              <a:buFont typeface="Calibri"/>
              <a:buNone/>
              <a:defRPr i="0"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a:off x="623888" y="3088183"/>
            <a:ext cx="7886700" cy="504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2100"/>
              <a:buNone/>
              <a:defRPr b="1" i="1" sz="2100">
                <a:solidFill>
                  <a:srgbClr val="7F7F7F"/>
                </a:solidFill>
              </a:defRPr>
            </a:lvl1pPr>
            <a:lvl2pPr indent="-228600" lvl="1" marL="914400" algn="l">
              <a:lnSpc>
                <a:spcPct val="90000"/>
              </a:lnSpc>
              <a:spcBef>
                <a:spcPts val="375"/>
              </a:spcBef>
              <a:spcAft>
                <a:spcPts val="0"/>
              </a:spcAft>
              <a:buSzPts val="1500"/>
              <a:buNone/>
              <a:defRPr sz="1500">
                <a:solidFill>
                  <a:srgbClr val="888888"/>
                </a:solidFill>
              </a:defRPr>
            </a:lvl2pPr>
            <a:lvl3pPr indent="-228600" lvl="2" marL="1371600" algn="l">
              <a:lnSpc>
                <a:spcPct val="90000"/>
              </a:lnSpc>
              <a:spcBef>
                <a:spcPts val="375"/>
              </a:spcBef>
              <a:spcAft>
                <a:spcPts val="0"/>
              </a:spcAft>
              <a:buSzPts val="1350"/>
              <a:buNone/>
              <a:defRPr sz="1350">
                <a:solidFill>
                  <a:srgbClr val="888888"/>
                </a:solidFill>
              </a:defRPr>
            </a:lvl3pPr>
            <a:lvl4pPr indent="-228600" lvl="3" marL="1828800" algn="l">
              <a:lnSpc>
                <a:spcPct val="90000"/>
              </a:lnSpc>
              <a:spcBef>
                <a:spcPts val="375"/>
              </a:spcBef>
              <a:spcAft>
                <a:spcPts val="0"/>
              </a:spcAft>
              <a:buSzPts val="1200"/>
              <a:buNone/>
              <a:defRPr sz="1200">
                <a:solidFill>
                  <a:srgbClr val="888888"/>
                </a:solidFill>
              </a:defRPr>
            </a:lvl4pPr>
            <a:lvl5pPr indent="-228600" lvl="4" marL="2286000" algn="l">
              <a:lnSpc>
                <a:spcPct val="90000"/>
              </a:lnSpc>
              <a:spcBef>
                <a:spcPts val="375"/>
              </a:spcBef>
              <a:spcAft>
                <a:spcPts val="0"/>
              </a:spcAft>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9" name="Google Shape;79;p12"/>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900">
                <a:solidFill>
                  <a:srgbClr val="0066A1"/>
                </a:solidFill>
                <a:latin typeface="Calibri"/>
                <a:ea typeface="Calibri"/>
                <a:cs typeface="Calibri"/>
                <a:sym typeface="Calibri"/>
              </a:defRPr>
            </a:lvl1pPr>
            <a:lvl2pPr indent="0" lvl="1" marL="0" algn="l">
              <a:spcBef>
                <a:spcPts val="0"/>
              </a:spcBef>
              <a:buNone/>
              <a:defRPr sz="900">
                <a:solidFill>
                  <a:srgbClr val="0066A1"/>
                </a:solidFill>
                <a:latin typeface="Calibri"/>
                <a:ea typeface="Calibri"/>
                <a:cs typeface="Calibri"/>
                <a:sym typeface="Calibri"/>
              </a:defRPr>
            </a:lvl2pPr>
            <a:lvl3pPr indent="0" lvl="2" marL="0" algn="l">
              <a:spcBef>
                <a:spcPts val="0"/>
              </a:spcBef>
              <a:buNone/>
              <a:defRPr sz="900">
                <a:solidFill>
                  <a:srgbClr val="0066A1"/>
                </a:solidFill>
                <a:latin typeface="Calibri"/>
                <a:ea typeface="Calibri"/>
                <a:cs typeface="Calibri"/>
                <a:sym typeface="Calibri"/>
              </a:defRPr>
            </a:lvl3pPr>
            <a:lvl4pPr indent="0" lvl="3" marL="0" algn="l">
              <a:spcBef>
                <a:spcPts val="0"/>
              </a:spcBef>
              <a:buNone/>
              <a:defRPr sz="900">
                <a:solidFill>
                  <a:srgbClr val="0066A1"/>
                </a:solidFill>
                <a:latin typeface="Calibri"/>
                <a:ea typeface="Calibri"/>
                <a:cs typeface="Calibri"/>
                <a:sym typeface="Calibri"/>
              </a:defRPr>
            </a:lvl4pPr>
            <a:lvl5pPr indent="0" lvl="4" marL="0" algn="l">
              <a:spcBef>
                <a:spcPts val="0"/>
              </a:spcBef>
              <a:buNone/>
              <a:defRPr sz="900">
                <a:solidFill>
                  <a:srgbClr val="0066A1"/>
                </a:solidFill>
                <a:latin typeface="Calibri"/>
                <a:ea typeface="Calibri"/>
                <a:cs typeface="Calibri"/>
                <a:sym typeface="Calibri"/>
              </a:defRPr>
            </a:lvl5pPr>
            <a:lvl6pPr indent="0" lvl="5" marL="0" algn="l">
              <a:spcBef>
                <a:spcPts val="0"/>
              </a:spcBef>
              <a:buNone/>
              <a:defRPr sz="900">
                <a:solidFill>
                  <a:srgbClr val="0066A1"/>
                </a:solidFill>
                <a:latin typeface="Calibri"/>
                <a:ea typeface="Calibri"/>
                <a:cs typeface="Calibri"/>
                <a:sym typeface="Calibri"/>
              </a:defRPr>
            </a:lvl6pPr>
            <a:lvl7pPr indent="0" lvl="6" marL="0" algn="l">
              <a:spcBef>
                <a:spcPts val="0"/>
              </a:spcBef>
              <a:buNone/>
              <a:defRPr sz="900">
                <a:solidFill>
                  <a:srgbClr val="0066A1"/>
                </a:solidFill>
                <a:latin typeface="Calibri"/>
                <a:ea typeface="Calibri"/>
                <a:cs typeface="Calibri"/>
                <a:sym typeface="Calibri"/>
              </a:defRPr>
            </a:lvl7pPr>
            <a:lvl8pPr indent="0" lvl="7" marL="0" algn="l">
              <a:spcBef>
                <a:spcPts val="0"/>
              </a:spcBef>
              <a:buNone/>
              <a:defRPr sz="900">
                <a:solidFill>
                  <a:srgbClr val="0066A1"/>
                </a:solidFill>
                <a:latin typeface="Calibri"/>
                <a:ea typeface="Calibri"/>
                <a:cs typeface="Calibri"/>
                <a:sym typeface="Calibri"/>
              </a:defRPr>
            </a:lvl8pPr>
            <a:lvl9pPr indent="0" lvl="8" marL="0" algn="l">
              <a:spcBef>
                <a:spcPts val="0"/>
              </a:spcBef>
              <a:buNone/>
              <a:defRPr sz="900">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80" name="Google Shape;80;p12"/>
          <p:cNvPicPr preferRelativeResize="0"/>
          <p:nvPr/>
        </p:nvPicPr>
        <p:blipFill rotWithShape="1">
          <a:blip r:embed="rId3">
            <a:alphaModFix/>
          </a:blip>
          <a:srcRect b="0" l="0" r="0" t="0"/>
          <a:stretch/>
        </p:blipFill>
        <p:spPr>
          <a:xfrm>
            <a:off x="8089694" y="4502874"/>
            <a:ext cx="851311" cy="248583"/>
          </a:xfrm>
          <a:prstGeom prst="rect">
            <a:avLst/>
          </a:prstGeom>
          <a:noFill/>
          <a:ln>
            <a:noFill/>
          </a:ln>
        </p:spPr>
      </p:pic>
      <p:sp>
        <p:nvSpPr>
          <p:cNvPr id="81" name="Google Shape;81;p12"/>
          <p:cNvSpPr txBox="1"/>
          <p:nvPr/>
        </p:nvSpPr>
        <p:spPr>
          <a:xfrm>
            <a:off x="617449" y="4654043"/>
            <a:ext cx="6623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dark&#10;&#10;Description automatically generated" id="82" name="Google Shape;82;p12"/>
          <p:cNvPicPr preferRelativeResize="0"/>
          <p:nvPr/>
        </p:nvPicPr>
        <p:blipFill rotWithShape="1">
          <a:blip r:embed="rId4">
            <a:alphaModFix/>
          </a:blip>
          <a:srcRect b="0" l="3460" r="3576" t="27086"/>
          <a:stretch/>
        </p:blipFill>
        <p:spPr>
          <a:xfrm rot="10800000">
            <a:off x="-10793" y="4185401"/>
            <a:ext cx="9162288" cy="965595"/>
          </a:xfrm>
          <a:prstGeom prst="rect">
            <a:avLst/>
          </a:prstGeom>
          <a:noFill/>
          <a:ln>
            <a:noFill/>
          </a:ln>
        </p:spPr>
      </p:pic>
      <p:pic>
        <p:nvPicPr>
          <p:cNvPr descr="A picture containing dark&#10;&#10;Description automatically generated" id="83" name="Google Shape;83;p12"/>
          <p:cNvPicPr preferRelativeResize="0"/>
          <p:nvPr/>
        </p:nvPicPr>
        <p:blipFill rotWithShape="1">
          <a:blip r:embed="rId4">
            <a:alphaModFix/>
          </a:blip>
          <a:srcRect b="0" l="3460" r="3576" t="27086"/>
          <a:stretch/>
        </p:blipFill>
        <p:spPr>
          <a:xfrm>
            <a:off x="-10793" y="-13717"/>
            <a:ext cx="9162288" cy="96559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itle Slide Opt 2">
  <p:cSld name="Divider Title Slide Opt 2">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2">
            <a:alphaModFix amt="50000"/>
          </a:blip>
          <a:srcRect b="0" l="10600" r="0" t="25000"/>
          <a:stretch/>
        </p:blipFill>
        <p:spPr>
          <a:xfrm flipH="1" rot="10800000">
            <a:off x="0" y="-3"/>
            <a:ext cx="9162288" cy="5143501"/>
          </a:xfrm>
          <a:prstGeom prst="rect">
            <a:avLst/>
          </a:prstGeom>
          <a:noFill/>
          <a:ln>
            <a:noFill/>
          </a:ln>
        </p:spPr>
      </p:pic>
      <p:sp>
        <p:nvSpPr>
          <p:cNvPr id="86" name="Google Shape;86;p13"/>
          <p:cNvSpPr txBox="1"/>
          <p:nvPr>
            <p:ph type="title"/>
          </p:nvPr>
        </p:nvSpPr>
        <p:spPr>
          <a:xfrm>
            <a:off x="623888" y="2447123"/>
            <a:ext cx="7886700" cy="62081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66A1"/>
              </a:buClr>
              <a:buSzPts val="3300"/>
              <a:buFont typeface="Calibri"/>
              <a:buNone/>
              <a:defRPr i="0"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a:off x="623888" y="3088183"/>
            <a:ext cx="7886700" cy="504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2100"/>
              <a:buNone/>
              <a:defRPr b="1" i="1" sz="2100">
                <a:solidFill>
                  <a:srgbClr val="7F7F7F"/>
                </a:solidFill>
              </a:defRPr>
            </a:lvl1pPr>
            <a:lvl2pPr indent="-228600" lvl="1" marL="914400" algn="l">
              <a:lnSpc>
                <a:spcPct val="90000"/>
              </a:lnSpc>
              <a:spcBef>
                <a:spcPts val="375"/>
              </a:spcBef>
              <a:spcAft>
                <a:spcPts val="0"/>
              </a:spcAft>
              <a:buSzPts val="1500"/>
              <a:buNone/>
              <a:defRPr sz="1500">
                <a:solidFill>
                  <a:srgbClr val="888888"/>
                </a:solidFill>
              </a:defRPr>
            </a:lvl2pPr>
            <a:lvl3pPr indent="-228600" lvl="2" marL="1371600" algn="l">
              <a:lnSpc>
                <a:spcPct val="90000"/>
              </a:lnSpc>
              <a:spcBef>
                <a:spcPts val="375"/>
              </a:spcBef>
              <a:spcAft>
                <a:spcPts val="0"/>
              </a:spcAft>
              <a:buSzPts val="1350"/>
              <a:buNone/>
              <a:defRPr sz="1350">
                <a:solidFill>
                  <a:srgbClr val="888888"/>
                </a:solidFill>
              </a:defRPr>
            </a:lvl3pPr>
            <a:lvl4pPr indent="-228600" lvl="3" marL="1828800" algn="l">
              <a:lnSpc>
                <a:spcPct val="90000"/>
              </a:lnSpc>
              <a:spcBef>
                <a:spcPts val="375"/>
              </a:spcBef>
              <a:spcAft>
                <a:spcPts val="0"/>
              </a:spcAft>
              <a:buSzPts val="1200"/>
              <a:buNone/>
              <a:defRPr sz="1200">
                <a:solidFill>
                  <a:srgbClr val="888888"/>
                </a:solidFill>
              </a:defRPr>
            </a:lvl4pPr>
            <a:lvl5pPr indent="-228600" lvl="4" marL="2286000" algn="l">
              <a:lnSpc>
                <a:spcPct val="90000"/>
              </a:lnSpc>
              <a:spcBef>
                <a:spcPts val="375"/>
              </a:spcBef>
              <a:spcAft>
                <a:spcPts val="0"/>
              </a:spcAft>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8" name="Google Shape;88;p13"/>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id="89" name="Google Shape;89;p13"/>
          <p:cNvPicPr preferRelativeResize="0"/>
          <p:nvPr/>
        </p:nvPicPr>
        <p:blipFill rotWithShape="1">
          <a:blip r:embed="rId3">
            <a:alphaModFix/>
          </a:blip>
          <a:srcRect b="0" l="0" r="0" t="0"/>
          <a:stretch/>
        </p:blipFill>
        <p:spPr>
          <a:xfrm>
            <a:off x="8089694" y="4502874"/>
            <a:ext cx="851311" cy="248583"/>
          </a:xfrm>
          <a:prstGeom prst="rect">
            <a:avLst/>
          </a:prstGeom>
          <a:noFill/>
          <a:ln>
            <a:noFill/>
          </a:ln>
        </p:spPr>
      </p:pic>
      <p:sp>
        <p:nvSpPr>
          <p:cNvPr id="90" name="Google Shape;90;p13"/>
          <p:cNvSpPr txBox="1"/>
          <p:nvPr/>
        </p:nvSpPr>
        <p:spPr>
          <a:xfrm>
            <a:off x="617449" y="4654043"/>
            <a:ext cx="6623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0066A1"/>
                </a:solidFill>
                <a:latin typeface="Calibri"/>
                <a:ea typeface="Calibri"/>
                <a:cs typeface="Calibri"/>
                <a:sym typeface="Calibri"/>
              </a:rPr>
              <a:t>ieee.org</a:t>
            </a:r>
            <a:endParaRPr b="1" sz="1100">
              <a:solidFill>
                <a:srgbClr val="0066A1"/>
              </a:solidFill>
              <a:latin typeface="Calibri"/>
              <a:ea typeface="Calibri"/>
              <a:cs typeface="Calibri"/>
              <a:sym typeface="Calibri"/>
            </a:endParaRPr>
          </a:p>
        </p:txBody>
      </p:sp>
      <p:pic>
        <p:nvPicPr>
          <p:cNvPr descr="A picture containing dark&#10;&#10;Description automatically generated" id="91" name="Google Shape;91;p13"/>
          <p:cNvPicPr preferRelativeResize="0"/>
          <p:nvPr/>
        </p:nvPicPr>
        <p:blipFill rotWithShape="1">
          <a:blip r:embed="rId4">
            <a:alphaModFix/>
          </a:blip>
          <a:srcRect b="0" l="3460" r="3576" t="27086"/>
          <a:stretch/>
        </p:blipFill>
        <p:spPr>
          <a:xfrm rot="10800000">
            <a:off x="-10793" y="4185401"/>
            <a:ext cx="9162288" cy="965595"/>
          </a:xfrm>
          <a:prstGeom prst="rect">
            <a:avLst/>
          </a:prstGeom>
          <a:noFill/>
          <a:ln>
            <a:noFill/>
          </a:ln>
        </p:spPr>
      </p:pic>
      <p:pic>
        <p:nvPicPr>
          <p:cNvPr descr="A picture containing dark&#10;&#10;Description automatically generated" id="92" name="Google Shape;92;p13"/>
          <p:cNvPicPr preferRelativeResize="0"/>
          <p:nvPr/>
        </p:nvPicPr>
        <p:blipFill rotWithShape="1">
          <a:blip r:embed="rId4">
            <a:alphaModFix/>
          </a:blip>
          <a:srcRect b="0" l="3460" r="3576" t="27086"/>
          <a:stretch/>
        </p:blipFill>
        <p:spPr>
          <a:xfrm>
            <a:off x="-10793" y="-13717"/>
            <a:ext cx="9162288" cy="96559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93" name="Shape 93"/>
        <p:cNvGrpSpPr/>
        <p:nvPr/>
      </p:nvGrpSpPr>
      <p:grpSpPr>
        <a:xfrm>
          <a:off x="0" y="0"/>
          <a:ext cx="0" cy="0"/>
          <a:chOff x="0" y="0"/>
          <a:chExt cx="0" cy="0"/>
        </a:xfrm>
      </p:grpSpPr>
      <p:sp>
        <p:nvSpPr>
          <p:cNvPr id="94" name="Google Shape;94;p14"/>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4"/>
          <p:cNvSpPr txBox="1"/>
          <p:nvPr>
            <p:ph idx="1" type="body"/>
          </p:nvPr>
        </p:nvSpPr>
        <p:spPr>
          <a:xfrm>
            <a:off x="628650" y="1369219"/>
            <a:ext cx="3886200" cy="28444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 name="Google Shape;96;p14"/>
          <p:cNvSpPr txBox="1"/>
          <p:nvPr>
            <p:ph idx="2" type="body"/>
          </p:nvPr>
        </p:nvSpPr>
        <p:spPr>
          <a:xfrm>
            <a:off x="4629150" y="1369219"/>
            <a:ext cx="3886200" cy="28444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 name="Google Shape;97;p14"/>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8" name="Google Shape;98;p14"/>
          <p:cNvSpPr txBox="1"/>
          <p:nvPr>
            <p:ph idx="3" type="body"/>
          </p:nvPr>
        </p:nvSpPr>
        <p:spPr>
          <a:xfrm>
            <a:off x="628650" y="829648"/>
            <a:ext cx="7886700" cy="2676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ntent">
  <p:cSld name="One Content">
    <p:spTree>
      <p:nvGrpSpPr>
        <p:cNvPr id="99" name="Shape 99"/>
        <p:cNvGrpSpPr/>
        <p:nvPr/>
      </p:nvGrpSpPr>
      <p:grpSpPr>
        <a:xfrm>
          <a:off x="0" y="0"/>
          <a:ext cx="0" cy="0"/>
          <a:chOff x="0" y="0"/>
          <a:chExt cx="0" cy="0"/>
        </a:xfrm>
      </p:grpSpPr>
      <p:sp>
        <p:nvSpPr>
          <p:cNvPr id="100" name="Google Shape;100;p15"/>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5"/>
          <p:cNvSpPr txBox="1"/>
          <p:nvPr>
            <p:ph idx="1" type="body"/>
          </p:nvPr>
        </p:nvSpPr>
        <p:spPr>
          <a:xfrm>
            <a:off x="4629150" y="1369219"/>
            <a:ext cx="3886200" cy="28445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2" name="Google Shape;102;p15"/>
          <p:cNvSpPr txBox="1"/>
          <p:nvPr>
            <p:ph idx="2" type="body"/>
          </p:nvPr>
        </p:nvSpPr>
        <p:spPr>
          <a:xfrm>
            <a:off x="628650" y="1369219"/>
            <a:ext cx="3886200" cy="28444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15"/>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15"/>
          <p:cNvSpPr txBox="1"/>
          <p:nvPr>
            <p:ph idx="3" type="body"/>
          </p:nvPr>
        </p:nvSpPr>
        <p:spPr>
          <a:xfrm>
            <a:off x="628650" y="829648"/>
            <a:ext cx="7886700"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7F7F7F"/>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theme" Target="../theme/theme2.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1.png"/><Relationship Id="rId2" Type="http://schemas.openxmlformats.org/officeDocument/2006/relationships/image" Target="../media/image1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 picture containing dark&#10;&#10;Description automatically generated" id="10" name="Google Shape;10;p6"/>
          <p:cNvPicPr preferRelativeResize="0"/>
          <p:nvPr/>
        </p:nvPicPr>
        <p:blipFill rotWithShape="1">
          <a:blip r:embed="rId1">
            <a:alphaModFix/>
          </a:blip>
          <a:srcRect b="0" l="3460" r="3576" t="27086"/>
          <a:stretch/>
        </p:blipFill>
        <p:spPr>
          <a:xfrm rot="10800000">
            <a:off x="-10793" y="4185401"/>
            <a:ext cx="9162288" cy="965595"/>
          </a:xfrm>
          <a:prstGeom prst="rect">
            <a:avLst/>
          </a:prstGeom>
          <a:noFill/>
          <a:ln>
            <a:noFill/>
          </a:ln>
        </p:spPr>
      </p:pic>
      <p:sp>
        <p:nvSpPr>
          <p:cNvPr id="11" name="Google Shape;11;p6"/>
          <p:cNvSpPr txBox="1"/>
          <p:nvPr>
            <p:ph type="title"/>
          </p:nvPr>
        </p:nvSpPr>
        <p:spPr>
          <a:xfrm>
            <a:off x="628650" y="417136"/>
            <a:ext cx="7886700" cy="415002"/>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66A1"/>
              </a:buClr>
              <a:buSzPts val="2550"/>
              <a:buFont typeface="Calibri"/>
              <a:buNone/>
              <a:defRPr b="1" i="0" sz="2550" u="none" cap="none" strike="noStrike">
                <a:solidFill>
                  <a:srgbClr val="0066A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
          <p:cNvSpPr txBox="1"/>
          <p:nvPr>
            <p:ph idx="1" type="body"/>
          </p:nvPr>
        </p:nvSpPr>
        <p:spPr>
          <a:xfrm>
            <a:off x="628650" y="1071619"/>
            <a:ext cx="7886700" cy="3263504"/>
          </a:xfrm>
          <a:prstGeom prst="rect">
            <a:avLst/>
          </a:prstGeom>
          <a:noFill/>
          <a:ln>
            <a:noFill/>
          </a:ln>
        </p:spPr>
        <p:txBody>
          <a:bodyPr anchorCtr="0" anchor="t" bIns="45700" lIns="91425" spcFirstLastPara="1" rIns="91425" wrap="square" tIns="45700">
            <a:normAutofit/>
          </a:bodyPr>
          <a:lstStyle>
            <a:lvl1pPr indent="-333375" lvl="0" marL="457200" marR="0" rtl="0" algn="l">
              <a:lnSpc>
                <a:spcPct val="90000"/>
              </a:lnSpc>
              <a:spcBef>
                <a:spcPts val="750"/>
              </a:spcBef>
              <a:spcAft>
                <a:spcPts val="0"/>
              </a:spcAft>
              <a:buClr>
                <a:srgbClr val="0066A1"/>
              </a:buClr>
              <a:buSzPts val="1650"/>
              <a:buFont typeface="Merriweather Sans"/>
              <a:buChar char="▸"/>
              <a:defRPr b="0" i="0" sz="1650" u="none" cap="none" strike="noStrike">
                <a:solidFill>
                  <a:schemeClr val="dk1"/>
                </a:solidFill>
                <a:latin typeface="Calibri"/>
                <a:ea typeface="Calibri"/>
                <a:cs typeface="Calibri"/>
                <a:sym typeface="Calibri"/>
              </a:defRPr>
            </a:lvl1pPr>
            <a:lvl2pPr indent="-314325" lvl="1" marL="914400"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indent="-314325" lvl="2" marL="1371600"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6"/>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0066A1"/>
                </a:solidFill>
                <a:latin typeface="Calibri"/>
                <a:ea typeface="Calibri"/>
                <a:cs typeface="Calibri"/>
                <a:sym typeface="Calibri"/>
              </a:defRPr>
            </a:lvl1pPr>
            <a:lvl2pPr indent="0" lvl="1" marL="0" marR="0" rtl="0" algn="l">
              <a:spcBef>
                <a:spcPts val="0"/>
              </a:spcBef>
              <a:buNone/>
              <a:defRPr b="0" i="0" sz="900" u="none" cap="none" strike="noStrike">
                <a:solidFill>
                  <a:srgbClr val="0066A1"/>
                </a:solidFill>
                <a:latin typeface="Calibri"/>
                <a:ea typeface="Calibri"/>
                <a:cs typeface="Calibri"/>
                <a:sym typeface="Calibri"/>
              </a:defRPr>
            </a:lvl2pPr>
            <a:lvl3pPr indent="0" lvl="2" marL="0" marR="0" rtl="0" algn="l">
              <a:spcBef>
                <a:spcPts val="0"/>
              </a:spcBef>
              <a:buNone/>
              <a:defRPr b="0" i="0" sz="900" u="none" cap="none" strike="noStrike">
                <a:solidFill>
                  <a:srgbClr val="0066A1"/>
                </a:solidFill>
                <a:latin typeface="Calibri"/>
                <a:ea typeface="Calibri"/>
                <a:cs typeface="Calibri"/>
                <a:sym typeface="Calibri"/>
              </a:defRPr>
            </a:lvl3pPr>
            <a:lvl4pPr indent="0" lvl="3" marL="0" marR="0" rtl="0" algn="l">
              <a:spcBef>
                <a:spcPts val="0"/>
              </a:spcBef>
              <a:buNone/>
              <a:defRPr b="0" i="0" sz="900" u="none" cap="none" strike="noStrike">
                <a:solidFill>
                  <a:srgbClr val="0066A1"/>
                </a:solidFill>
                <a:latin typeface="Calibri"/>
                <a:ea typeface="Calibri"/>
                <a:cs typeface="Calibri"/>
                <a:sym typeface="Calibri"/>
              </a:defRPr>
            </a:lvl4pPr>
            <a:lvl5pPr indent="0" lvl="4" marL="0" marR="0" rtl="0" algn="l">
              <a:spcBef>
                <a:spcPts val="0"/>
              </a:spcBef>
              <a:buNone/>
              <a:defRPr b="0" i="0" sz="900" u="none" cap="none" strike="noStrike">
                <a:solidFill>
                  <a:srgbClr val="0066A1"/>
                </a:solidFill>
                <a:latin typeface="Calibri"/>
                <a:ea typeface="Calibri"/>
                <a:cs typeface="Calibri"/>
                <a:sym typeface="Calibri"/>
              </a:defRPr>
            </a:lvl5pPr>
            <a:lvl6pPr indent="0" lvl="5" marL="0" marR="0" rtl="0" algn="l">
              <a:spcBef>
                <a:spcPts val="0"/>
              </a:spcBef>
              <a:buNone/>
              <a:defRPr b="0" i="0" sz="900" u="none" cap="none" strike="noStrike">
                <a:solidFill>
                  <a:srgbClr val="0066A1"/>
                </a:solidFill>
                <a:latin typeface="Calibri"/>
                <a:ea typeface="Calibri"/>
                <a:cs typeface="Calibri"/>
                <a:sym typeface="Calibri"/>
              </a:defRPr>
            </a:lvl6pPr>
            <a:lvl7pPr indent="0" lvl="6" marL="0" marR="0" rtl="0" algn="l">
              <a:spcBef>
                <a:spcPts val="0"/>
              </a:spcBef>
              <a:buNone/>
              <a:defRPr b="0" i="0" sz="900" u="none" cap="none" strike="noStrike">
                <a:solidFill>
                  <a:srgbClr val="0066A1"/>
                </a:solidFill>
                <a:latin typeface="Calibri"/>
                <a:ea typeface="Calibri"/>
                <a:cs typeface="Calibri"/>
                <a:sym typeface="Calibri"/>
              </a:defRPr>
            </a:lvl7pPr>
            <a:lvl8pPr indent="0" lvl="7" marL="0" marR="0" rtl="0" algn="l">
              <a:spcBef>
                <a:spcPts val="0"/>
              </a:spcBef>
              <a:buNone/>
              <a:defRPr b="0" i="0" sz="900" u="none" cap="none" strike="noStrike">
                <a:solidFill>
                  <a:srgbClr val="0066A1"/>
                </a:solidFill>
                <a:latin typeface="Calibri"/>
                <a:ea typeface="Calibri"/>
                <a:cs typeface="Calibri"/>
                <a:sym typeface="Calibri"/>
              </a:defRPr>
            </a:lvl8pPr>
            <a:lvl9pPr indent="0" lvl="8" marL="0" marR="0" rtl="0" algn="l">
              <a:spcBef>
                <a:spcPts val="0"/>
              </a:spcBef>
              <a:buNone/>
              <a:defRPr b="0" i="0" sz="9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4" name="Google Shape;14;p6"/>
          <p:cNvPicPr preferRelativeResize="0"/>
          <p:nvPr/>
        </p:nvPicPr>
        <p:blipFill rotWithShape="1">
          <a:blip r:embed="rId2">
            <a:alphaModFix/>
          </a:blip>
          <a:srcRect b="0" l="0" r="0" t="0"/>
          <a:stretch/>
        </p:blipFill>
        <p:spPr>
          <a:xfrm>
            <a:off x="8089694" y="4502874"/>
            <a:ext cx="851311" cy="248583"/>
          </a:xfrm>
          <a:prstGeom prst="rect">
            <a:avLst/>
          </a:prstGeom>
          <a:noFill/>
          <a:ln>
            <a:noFill/>
          </a:ln>
        </p:spPr>
      </p:pic>
      <p:pic>
        <p:nvPicPr>
          <p:cNvPr descr="A picture containing dark&#10;&#10;Description automatically generated" id="15" name="Google Shape;15;p6"/>
          <p:cNvPicPr preferRelativeResize="0"/>
          <p:nvPr/>
        </p:nvPicPr>
        <p:blipFill rotWithShape="1">
          <a:blip r:embed="rId1">
            <a:alphaModFix/>
          </a:blip>
          <a:srcRect b="0" l="3460" r="3576" t="27086"/>
          <a:stretch/>
        </p:blipFill>
        <p:spPr>
          <a:xfrm>
            <a:off x="-10793" y="-13717"/>
            <a:ext cx="9162288" cy="96559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comments" Target="../comments/commen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4dimkal-robot.weebly.com/tiota-epsilon943nualphaiota-tauomicron-arduino.html" TargetMode="External"/><Relationship Id="rId4" Type="http://schemas.openxmlformats.org/officeDocument/2006/relationships/hyperlink" Target="https://grobotronics.com/arduino-micro-with-headers-a000053.html" TargetMode="External"/><Relationship Id="rId9" Type="http://schemas.openxmlformats.org/officeDocument/2006/relationships/image" Target="../media/image22.png"/><Relationship Id="rId5" Type="http://schemas.openxmlformats.org/officeDocument/2006/relationships/hyperlink" Target="https://grobotronics.com/arduino-mega-2560-rev3.html" TargetMode="External"/><Relationship Id="rId6" Type="http://schemas.openxmlformats.org/officeDocument/2006/relationships/hyperlink" Target="https://grobotronics.com/arduino-uno-rev3.html" TargetMode="External"/><Relationship Id="rId7" Type="http://schemas.openxmlformats.org/officeDocument/2006/relationships/hyperlink" Target="https://www.microcontrollertips.com/microcontrollers-vs-microprocessors-whats-difference/" TargetMode="External"/><Relationship Id="rId8" Type="http://schemas.openxmlformats.org/officeDocument/2006/relationships/hyperlink" Target="https://hardwarebee.com/microcontroller-vs-microprocessor-what-to-choo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2.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26.png"/><Relationship Id="rId6"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ph type="ctrTitle"/>
          </p:nvPr>
        </p:nvSpPr>
        <p:spPr>
          <a:xfrm>
            <a:off x="685800" y="3138060"/>
            <a:ext cx="7772400" cy="52298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0066A1"/>
              </a:buClr>
              <a:buSzPct val="100000"/>
              <a:buFont typeface="Calibri"/>
              <a:buNone/>
            </a:pPr>
            <a:r>
              <a:rPr lang="en-US">
                <a:latin typeface="Trebuchet MS"/>
                <a:ea typeface="Trebuchet MS"/>
                <a:cs typeface="Trebuchet MS"/>
                <a:sym typeface="Trebuchet MS"/>
              </a:rPr>
              <a:t>Workshop-Arduino Intro</a:t>
            </a:r>
            <a:endParaRPr>
              <a:latin typeface="Trebuchet MS"/>
              <a:ea typeface="Trebuchet MS"/>
              <a:cs typeface="Trebuchet MS"/>
              <a:sym typeface="Trebuchet MS"/>
            </a:endParaRPr>
          </a:p>
        </p:txBody>
      </p:sp>
      <p:sp>
        <p:nvSpPr>
          <p:cNvPr id="174" name="Google Shape;174;p1"/>
          <p:cNvSpPr txBox="1"/>
          <p:nvPr>
            <p:ph idx="1" type="subTitle"/>
          </p:nvPr>
        </p:nvSpPr>
        <p:spPr>
          <a:xfrm>
            <a:off x="685800" y="3730100"/>
            <a:ext cx="7772400" cy="956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i="0" lang="en-US">
                <a:latin typeface="Trebuchet MS"/>
                <a:ea typeface="Trebuchet MS"/>
                <a:cs typeface="Trebuchet MS"/>
                <a:sym typeface="Trebuchet MS"/>
              </a:rPr>
              <a:t>Πολυχρόνης Κωτσιόπουλος</a:t>
            </a:r>
            <a:endParaRPr i="0">
              <a:latin typeface="Trebuchet MS"/>
              <a:ea typeface="Trebuchet MS"/>
              <a:cs typeface="Trebuchet MS"/>
              <a:sym typeface="Trebuchet MS"/>
            </a:endParaRPr>
          </a:p>
          <a:p>
            <a:pPr indent="0" lvl="0" marL="0" rtl="0" algn="l">
              <a:lnSpc>
                <a:spcPct val="100000"/>
              </a:lnSpc>
              <a:spcBef>
                <a:spcPts val="0"/>
              </a:spcBef>
              <a:spcAft>
                <a:spcPts val="0"/>
              </a:spcAft>
              <a:buNone/>
            </a:pPr>
            <a:r>
              <a:rPr i="0" lang="en-US">
                <a:latin typeface="Trebuchet MS"/>
                <a:ea typeface="Trebuchet MS"/>
                <a:cs typeface="Trebuchet MS"/>
                <a:sym typeface="Trebuchet MS"/>
              </a:rPr>
              <a:t>Λευτέρης Νικολόπουλος</a:t>
            </a:r>
            <a:endParaRPr i="0">
              <a:latin typeface="Trebuchet MS"/>
              <a:ea typeface="Trebuchet MS"/>
              <a:cs typeface="Trebuchet MS"/>
              <a:sym typeface="Trebuchet MS"/>
            </a:endParaRPr>
          </a:p>
        </p:txBody>
      </p:sp>
      <p:sp>
        <p:nvSpPr>
          <p:cNvPr id="175" name="Google Shape;175;p1"/>
          <p:cNvSpPr txBox="1"/>
          <p:nvPr>
            <p:ph idx="12" type="sldNum"/>
          </p:nvPr>
        </p:nvSpPr>
        <p:spPr>
          <a:xfrm>
            <a:off x="282290" y="4654044"/>
            <a:ext cx="486659"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76" name="Google Shape;176;p1"/>
          <p:cNvPicPr preferRelativeResize="0"/>
          <p:nvPr/>
        </p:nvPicPr>
        <p:blipFill>
          <a:blip r:embed="rId3">
            <a:alphaModFix/>
          </a:blip>
          <a:stretch>
            <a:fillRect/>
          </a:stretch>
        </p:blipFill>
        <p:spPr>
          <a:xfrm>
            <a:off x="6647150" y="4119150"/>
            <a:ext cx="788525" cy="808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958d812a69_0_61"/>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Αναλογικοί και ψηφιακοί ακροδέκτες</a:t>
            </a:r>
            <a:endParaRPr sz="2750">
              <a:latin typeface="Trebuchet MS"/>
              <a:ea typeface="Trebuchet MS"/>
              <a:cs typeface="Trebuchet MS"/>
              <a:sym typeface="Trebuchet MS"/>
            </a:endParaRPr>
          </a:p>
        </p:txBody>
      </p:sp>
      <p:sp>
        <p:nvSpPr>
          <p:cNvPr id="260" name="Google Shape;260;g1958d812a69_0_61"/>
          <p:cNvSpPr txBox="1"/>
          <p:nvPr>
            <p:ph idx="1" type="body"/>
          </p:nvPr>
        </p:nvSpPr>
        <p:spPr>
          <a:xfrm>
            <a:off x="628650" y="1369219"/>
            <a:ext cx="7886700" cy="2957400"/>
          </a:xfrm>
          <a:prstGeom prst="rect">
            <a:avLst/>
          </a:prstGeom>
          <a:noFill/>
          <a:ln>
            <a:noFill/>
          </a:ln>
        </p:spPr>
        <p:txBody>
          <a:bodyPr anchorCtr="0" anchor="ctr" bIns="45700" lIns="91425" spcFirstLastPara="1" rIns="91425" wrap="square" tIns="45700">
            <a:normAutofit lnSpcReduction="10000"/>
          </a:bodyPr>
          <a:lstStyle/>
          <a:p>
            <a:pPr indent="-361950" lvl="0" marL="457200" rtl="0" algn="l">
              <a:lnSpc>
                <a:spcPct val="115000"/>
              </a:lnSpc>
              <a:spcBef>
                <a:spcPts val="0"/>
              </a:spcBef>
              <a:spcAft>
                <a:spcPts val="0"/>
              </a:spcAft>
              <a:buSzPts val="2100"/>
              <a:buFont typeface="Trebuchet MS"/>
              <a:buChar char="●"/>
            </a:pPr>
            <a:r>
              <a:rPr lang="en-US" sz="2100">
                <a:latin typeface="Trebuchet MS"/>
                <a:ea typeface="Trebuchet MS"/>
                <a:cs typeface="Trebuchet MS"/>
                <a:sym typeface="Trebuchet MS"/>
                <a:extLst>
                  <a:ext uri="http://customooxmlschemas.google.com/">
                    <go:slidesCustomData xmlns:go="http://customooxmlschemas.google.com/" textRoundtripDataId="0"/>
                  </a:ext>
                </a:extLst>
              </a:rPr>
              <a:t>Οι ψηφιακοί ακροδέκτες έχουν είσοδο και έξοδο +5V ή 0V</a:t>
            </a:r>
            <a:endParaRPr sz="2100">
              <a:latin typeface="Trebuchet MS"/>
              <a:ea typeface="Trebuchet MS"/>
              <a:cs typeface="Trebuchet MS"/>
              <a:sym typeface="Trebuchet MS"/>
              <a:extLst>
                <a:ext uri="http://customooxmlschemas.google.com/">
                  <go:slidesCustomData xmlns:go="http://customooxmlschemas.google.com/" textRoundtripDataId="1"/>
                </a:ext>
              </a:extLst>
            </a:endParaRPr>
          </a:p>
          <a:p>
            <a:pPr indent="-361950" lvl="0" marL="457200" rtl="0" algn="l">
              <a:lnSpc>
                <a:spcPct val="115000"/>
              </a:lnSpc>
              <a:spcBef>
                <a:spcPts val="0"/>
              </a:spcBef>
              <a:spcAft>
                <a:spcPts val="0"/>
              </a:spcAft>
              <a:buSzPts val="2100"/>
              <a:buFont typeface="Trebuchet MS"/>
              <a:buChar char="●"/>
            </a:pPr>
            <a:r>
              <a:rPr lang="en-US" sz="2100">
                <a:latin typeface="Trebuchet MS"/>
                <a:ea typeface="Trebuchet MS"/>
                <a:cs typeface="Trebuchet MS"/>
                <a:sym typeface="Trebuchet MS"/>
                <a:extLst>
                  <a:ext uri="http://customooxmlschemas.google.com/">
                    <go:slidesCustomData xmlns:go="http://customooxmlschemas.google.com/" textRoundtripDataId="2"/>
                  </a:ext>
                </a:extLst>
              </a:rPr>
              <a:t>Μερικοί από αυτούς παρέχουν PWM έξοδο. (~)</a:t>
            </a:r>
            <a:endParaRPr sz="2100">
              <a:latin typeface="Trebuchet MS"/>
              <a:ea typeface="Trebuchet MS"/>
              <a:cs typeface="Trebuchet MS"/>
              <a:sym typeface="Trebuchet MS"/>
              <a:extLst>
                <a:ext uri="http://customooxmlschemas.google.com/">
                  <go:slidesCustomData xmlns:go="http://customooxmlschemas.google.com/" textRoundtripDataId="3"/>
                </a:ext>
              </a:extLst>
            </a:endParaRPr>
          </a:p>
          <a:p>
            <a:pPr indent="-361950" lvl="0" marL="457200" rtl="0" algn="l">
              <a:lnSpc>
                <a:spcPct val="115000"/>
              </a:lnSpc>
              <a:spcBef>
                <a:spcPts val="0"/>
              </a:spcBef>
              <a:spcAft>
                <a:spcPts val="0"/>
              </a:spcAft>
              <a:buSzPts val="2100"/>
              <a:buFont typeface="Trebuchet MS"/>
              <a:buChar char="●"/>
            </a:pPr>
            <a:r>
              <a:rPr lang="en-US" sz="2100">
                <a:latin typeface="Trebuchet MS"/>
                <a:ea typeface="Trebuchet MS"/>
                <a:cs typeface="Trebuchet MS"/>
                <a:sym typeface="Trebuchet MS"/>
                <a:extLst>
                  <a:ext uri="http://customooxmlschemas.google.com/">
                    <go:slidesCustomData xmlns:go="http://customooxmlschemas.google.com/" textRoundtripDataId="4"/>
                  </a:ext>
                </a:extLst>
              </a:rPr>
              <a:t>Κάποιοι από αυτούς λειτουργούν ως interrupts.</a:t>
            </a:r>
            <a:endParaRPr sz="2100">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2100">
              <a:latin typeface="Trebuchet MS"/>
              <a:ea typeface="Trebuchet MS"/>
              <a:cs typeface="Trebuchet MS"/>
              <a:sym typeface="Trebuchet MS"/>
            </a:endParaRPr>
          </a:p>
          <a:p>
            <a:pPr indent="-361950" lvl="0" marL="457200" rtl="0" algn="l">
              <a:lnSpc>
                <a:spcPct val="115000"/>
              </a:lnSpc>
              <a:spcBef>
                <a:spcPts val="0"/>
              </a:spcBef>
              <a:spcAft>
                <a:spcPts val="0"/>
              </a:spcAft>
              <a:buSzPts val="2100"/>
              <a:buFont typeface="Trebuchet MS"/>
              <a:buChar char="●"/>
            </a:pPr>
            <a:r>
              <a:rPr lang="en-US" sz="2100">
                <a:latin typeface="Trebuchet MS"/>
                <a:ea typeface="Trebuchet MS"/>
                <a:cs typeface="Trebuchet MS"/>
                <a:sym typeface="Trebuchet MS"/>
                <a:extLst>
                  <a:ext uri="http://customooxmlschemas.google.com/">
                    <go:slidesCustomData xmlns:go="http://customooxmlschemas.google.com/" textRoundtripDataId="5"/>
                  </a:ext>
                </a:extLst>
              </a:rPr>
              <a:t>Οι αναλογικοί ακροδέκτες έχουν τις ίδιες ιδιότητες με τους ψηφιακούς ως έξοδοι.</a:t>
            </a:r>
            <a:endParaRPr sz="2100">
              <a:latin typeface="Trebuchet MS"/>
              <a:ea typeface="Trebuchet MS"/>
              <a:cs typeface="Trebuchet MS"/>
              <a:sym typeface="Trebuchet MS"/>
              <a:extLst>
                <a:ext uri="http://customooxmlschemas.google.com/">
                  <go:slidesCustomData xmlns:go="http://customooxmlschemas.google.com/" textRoundtripDataId="6"/>
                </a:ext>
              </a:extLst>
            </a:endParaRPr>
          </a:p>
          <a:p>
            <a:pPr indent="-361950" lvl="0" marL="457200" rtl="0" algn="l">
              <a:lnSpc>
                <a:spcPct val="115000"/>
              </a:lnSpc>
              <a:spcBef>
                <a:spcPts val="0"/>
              </a:spcBef>
              <a:spcAft>
                <a:spcPts val="0"/>
              </a:spcAft>
              <a:buSzPts val="2100"/>
              <a:buFont typeface="Trebuchet MS"/>
              <a:buChar char="●"/>
            </a:pPr>
            <a:r>
              <a:rPr lang="en-US" sz="2100">
                <a:latin typeface="Trebuchet MS"/>
                <a:ea typeface="Trebuchet MS"/>
                <a:cs typeface="Trebuchet MS"/>
                <a:sym typeface="Trebuchet MS"/>
                <a:extLst>
                  <a:ext uri="http://customooxmlschemas.google.com/">
                    <go:slidesCustomData xmlns:go="http://customooxmlschemas.google.com/" textRoundtripDataId="7"/>
                  </a:ext>
                </a:extLst>
              </a:rPr>
              <a:t>Ως είσοδοι διαβάζουν οποιαδήποτε τιμή τάσης από τα 0V έως τα +5V</a:t>
            </a:r>
            <a:endParaRPr sz="2100">
              <a:latin typeface="Trebuchet MS"/>
              <a:ea typeface="Trebuchet MS"/>
              <a:cs typeface="Trebuchet MS"/>
              <a:sym typeface="Trebuchet MS"/>
            </a:endParaRPr>
          </a:p>
        </p:txBody>
      </p:sp>
      <p:sp>
        <p:nvSpPr>
          <p:cNvPr id="261" name="Google Shape;261;g1958d812a69_0_61"/>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2" name="Google Shape;262;g1958d812a69_0_61"/>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rPr lang="en-US">
                <a:latin typeface="Trebuchet MS"/>
                <a:ea typeface="Trebuchet MS"/>
                <a:cs typeface="Trebuchet MS"/>
                <a:sym typeface="Trebuchet MS"/>
              </a:rPr>
              <a:t>Analog and digital pins που λένε στο χωριό μου</a:t>
            </a:r>
            <a:endParaRPr>
              <a:latin typeface="Trebuchet MS"/>
              <a:ea typeface="Trebuchet MS"/>
              <a:cs typeface="Trebuchet MS"/>
              <a:sym typeface="Trebuchet MS"/>
            </a:endParaRPr>
          </a:p>
        </p:txBody>
      </p:sp>
      <p:pic>
        <p:nvPicPr>
          <p:cNvPr id="263" name="Google Shape;263;g1958d812a69_0_61"/>
          <p:cNvPicPr preferRelativeResize="0"/>
          <p:nvPr/>
        </p:nvPicPr>
        <p:blipFill>
          <a:blip r:embed="rId4">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9fcbad3834_0_9"/>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Αναλογικοί και ψηφιακοί ακροδέκτες</a:t>
            </a:r>
            <a:endParaRPr sz="2750">
              <a:latin typeface="Trebuchet MS"/>
              <a:ea typeface="Trebuchet MS"/>
              <a:cs typeface="Trebuchet MS"/>
              <a:sym typeface="Trebuchet MS"/>
            </a:endParaRPr>
          </a:p>
        </p:txBody>
      </p:sp>
      <p:sp>
        <p:nvSpPr>
          <p:cNvPr id="269" name="Google Shape;269;g19fcbad3834_0_9"/>
          <p:cNvSpPr txBox="1"/>
          <p:nvPr>
            <p:ph idx="1" type="body"/>
          </p:nvPr>
        </p:nvSpPr>
        <p:spPr>
          <a:xfrm>
            <a:off x="628650" y="1369219"/>
            <a:ext cx="7886700" cy="2957400"/>
          </a:xfrm>
          <a:prstGeom prst="rect">
            <a:avLst/>
          </a:prstGeom>
          <a:noFill/>
          <a:ln>
            <a:noFill/>
          </a:ln>
        </p:spPr>
        <p:txBody>
          <a:bodyPr anchorCtr="0" anchor="ctr" bIns="45700" lIns="91425" spcFirstLastPara="1" rIns="91425" wrap="square" tIns="45700">
            <a:normAutofit lnSpcReduction="10000"/>
          </a:bodyPr>
          <a:lstStyle/>
          <a:p>
            <a:pPr indent="-361950" lvl="0" marL="457200" rtl="0" algn="l">
              <a:lnSpc>
                <a:spcPct val="90000"/>
              </a:lnSpc>
              <a:spcBef>
                <a:spcPts val="0"/>
              </a:spcBef>
              <a:spcAft>
                <a:spcPts val="0"/>
              </a:spcAft>
              <a:buSzPts val="2100"/>
              <a:buFont typeface="Trebuchet MS"/>
              <a:buChar char="●"/>
            </a:pPr>
            <a:r>
              <a:rPr lang="en-US" sz="2100">
                <a:latin typeface="Trebuchet MS"/>
                <a:ea typeface="Trebuchet MS"/>
                <a:cs typeface="Trebuchet MS"/>
                <a:sym typeface="Trebuchet MS"/>
              </a:rPr>
              <a:t>Υπάρχει και η τρίτη κατηγορία pin τα οποία χρησιμοποιούνται αποκλειστικά για 0V(γείωση), 3.3V και 5V(τροφοδοσία)</a:t>
            </a:r>
            <a:endParaRPr sz="2100">
              <a:latin typeface="Trebuchet MS"/>
              <a:ea typeface="Trebuchet MS"/>
              <a:cs typeface="Trebuchet MS"/>
              <a:sym typeface="Trebuchet MS"/>
            </a:endParaRPr>
          </a:p>
          <a:p>
            <a:pPr indent="-361950" lvl="0" marL="457200" rtl="0" algn="l">
              <a:lnSpc>
                <a:spcPct val="90000"/>
              </a:lnSpc>
              <a:spcBef>
                <a:spcPts val="0"/>
              </a:spcBef>
              <a:spcAft>
                <a:spcPts val="0"/>
              </a:spcAft>
              <a:buSzPts val="2100"/>
              <a:buFont typeface="Trebuchet MS"/>
              <a:buChar char="●"/>
            </a:pPr>
            <a:r>
              <a:rPr lang="en-US" sz="2100">
                <a:latin typeface="Trebuchet MS"/>
                <a:ea typeface="Trebuchet MS"/>
                <a:cs typeface="Trebuchet MS"/>
                <a:sym typeface="Trebuchet MS"/>
              </a:rPr>
              <a:t>Αν κάποιο εξάρτημα λαμβάνει PWM σήμα, συνδέεται σε ψηφιακή υποδοχή με το ~ σύμβολο. Αντιστοίχως και με interrupts</a:t>
            </a:r>
            <a:endParaRPr sz="2100">
              <a:latin typeface="Trebuchet MS"/>
              <a:ea typeface="Trebuchet MS"/>
              <a:cs typeface="Trebuchet MS"/>
              <a:sym typeface="Trebuchet MS"/>
            </a:endParaRPr>
          </a:p>
          <a:p>
            <a:pPr indent="-361950" lvl="0" marL="457200" rtl="0" algn="l">
              <a:lnSpc>
                <a:spcPct val="90000"/>
              </a:lnSpc>
              <a:spcBef>
                <a:spcPts val="0"/>
              </a:spcBef>
              <a:spcAft>
                <a:spcPts val="0"/>
              </a:spcAft>
              <a:buSzPts val="2100"/>
              <a:buFont typeface="Trebuchet MS"/>
              <a:buChar char="●"/>
            </a:pPr>
            <a:r>
              <a:rPr lang="en-US" sz="2100">
                <a:latin typeface="Trebuchet MS"/>
                <a:ea typeface="Trebuchet MS"/>
                <a:cs typeface="Trebuchet MS"/>
                <a:sym typeface="Trebuchet MS"/>
              </a:rPr>
              <a:t>Εάν εξάγει αναλογική τιμή, συνδέεται μόνο με αναλογικούς ακροδέκτες</a:t>
            </a:r>
            <a:endParaRPr sz="2100">
              <a:latin typeface="Trebuchet MS"/>
              <a:ea typeface="Trebuchet MS"/>
              <a:cs typeface="Trebuchet MS"/>
              <a:sym typeface="Trebuchet MS"/>
            </a:endParaRPr>
          </a:p>
          <a:p>
            <a:pPr indent="-361950" lvl="0" marL="457200" rtl="0" algn="l">
              <a:lnSpc>
                <a:spcPct val="90000"/>
              </a:lnSpc>
              <a:spcBef>
                <a:spcPts val="0"/>
              </a:spcBef>
              <a:spcAft>
                <a:spcPts val="0"/>
              </a:spcAft>
              <a:buSzPts val="2100"/>
              <a:buFont typeface="Trebuchet MS"/>
              <a:buChar char="●"/>
            </a:pPr>
            <a:r>
              <a:rPr lang="en-US" sz="2100">
                <a:latin typeface="Trebuchet MS"/>
                <a:ea typeface="Trebuchet MS"/>
                <a:cs typeface="Trebuchet MS"/>
                <a:sym typeface="Trebuchet MS"/>
              </a:rPr>
              <a:t>Στη περίπτωση που χρειαστεί να λάβει ψηφιακό σήμα, μπορεί να συνδεθεί με ψηφιακούς και με αναλογικούς ακροδέκτες</a:t>
            </a:r>
            <a:endParaRPr sz="2100">
              <a:latin typeface="Trebuchet MS"/>
              <a:ea typeface="Trebuchet MS"/>
              <a:cs typeface="Trebuchet MS"/>
              <a:sym typeface="Trebuchet MS"/>
            </a:endParaRPr>
          </a:p>
        </p:txBody>
      </p:sp>
      <p:sp>
        <p:nvSpPr>
          <p:cNvPr id="270" name="Google Shape;270;g19fcbad3834_0_9"/>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1" name="Google Shape;271;g19fcbad3834_0_9"/>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latin typeface="Trebuchet MS"/>
              <a:ea typeface="Trebuchet MS"/>
              <a:cs typeface="Trebuchet MS"/>
              <a:sym typeface="Trebuchet MS"/>
            </a:endParaRPr>
          </a:p>
        </p:txBody>
      </p:sp>
      <p:pic>
        <p:nvPicPr>
          <p:cNvPr id="272" name="Google Shape;272;g19fcbad3834_0_9"/>
          <p:cNvPicPr preferRelativeResize="0"/>
          <p:nvPr/>
        </p:nvPicPr>
        <p:blipFill>
          <a:blip r:embed="rId3">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958d812a69_0_68"/>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a:latin typeface="Trebuchet MS"/>
                <a:ea typeface="Trebuchet MS"/>
                <a:cs typeface="Trebuchet MS"/>
                <a:sym typeface="Trebuchet MS"/>
              </a:rPr>
              <a:t>Arduino IDE</a:t>
            </a:r>
            <a:endParaRPr>
              <a:latin typeface="Trebuchet MS"/>
              <a:ea typeface="Trebuchet MS"/>
              <a:cs typeface="Trebuchet MS"/>
              <a:sym typeface="Trebuchet MS"/>
            </a:endParaRPr>
          </a:p>
        </p:txBody>
      </p:sp>
      <p:sp>
        <p:nvSpPr>
          <p:cNvPr id="278" name="Google Shape;278;g1958d812a69_0_68"/>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p>
            <a:pPr indent="-66675" lvl="0" marL="171450" rtl="0" algn="l">
              <a:lnSpc>
                <a:spcPct val="90000"/>
              </a:lnSpc>
              <a:spcBef>
                <a:spcPts val="0"/>
              </a:spcBef>
              <a:spcAft>
                <a:spcPts val="0"/>
              </a:spcAft>
              <a:buSzPts val="1650"/>
              <a:buNone/>
            </a:pPr>
            <a:r>
              <a:t/>
            </a:r>
            <a:endParaRPr/>
          </a:p>
        </p:txBody>
      </p:sp>
      <p:sp>
        <p:nvSpPr>
          <p:cNvPr id="279" name="Google Shape;279;g1958d812a69_0_68"/>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0" name="Google Shape;280;g1958d812a69_0_68"/>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p>
        </p:txBody>
      </p:sp>
      <p:pic>
        <p:nvPicPr>
          <p:cNvPr id="281" name="Google Shape;281;g1958d812a69_0_68"/>
          <p:cNvPicPr preferRelativeResize="0"/>
          <p:nvPr/>
        </p:nvPicPr>
        <p:blipFill>
          <a:blip r:embed="rId3">
            <a:alphaModFix/>
          </a:blip>
          <a:stretch>
            <a:fillRect/>
          </a:stretch>
        </p:blipFill>
        <p:spPr>
          <a:xfrm>
            <a:off x="2197198" y="960788"/>
            <a:ext cx="4604711" cy="3774275"/>
          </a:xfrm>
          <a:prstGeom prst="rect">
            <a:avLst/>
          </a:prstGeom>
          <a:noFill/>
          <a:ln>
            <a:noFill/>
          </a:ln>
        </p:spPr>
      </p:pic>
      <p:pic>
        <p:nvPicPr>
          <p:cNvPr id="282" name="Google Shape;282;g1958d812a69_0_68"/>
          <p:cNvPicPr preferRelativeResize="0"/>
          <p:nvPr/>
        </p:nvPicPr>
        <p:blipFill>
          <a:blip r:embed="rId4">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9e02e10b08_0_27"/>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Πηγές</a:t>
            </a:r>
            <a:endParaRPr sz="2750">
              <a:latin typeface="Trebuchet MS"/>
              <a:ea typeface="Trebuchet MS"/>
              <a:cs typeface="Trebuchet MS"/>
              <a:sym typeface="Trebuchet MS"/>
            </a:endParaRPr>
          </a:p>
        </p:txBody>
      </p:sp>
      <p:sp>
        <p:nvSpPr>
          <p:cNvPr id="288" name="Google Shape;288;g19e02e10b08_0_27"/>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Font typeface="Trebuchet MS"/>
              <a:buChar char="●"/>
            </a:pPr>
            <a:r>
              <a:rPr lang="en-US" sz="1250" u="sng">
                <a:solidFill>
                  <a:schemeClr val="hlink"/>
                </a:solidFill>
                <a:latin typeface="Trebuchet MS"/>
                <a:ea typeface="Trebuchet MS"/>
                <a:cs typeface="Trebuchet MS"/>
                <a:sym typeface="Trebuchet MS"/>
                <a:hlinkClick r:id="rId3"/>
              </a:rPr>
              <a:t>https://4dimkal-robot.weebly.com/tiota-epsilon943nualphaiota-tauomicron-arduino.html</a:t>
            </a:r>
            <a:endParaRPr sz="1250">
              <a:latin typeface="Trebuchet MS"/>
              <a:ea typeface="Trebuchet MS"/>
              <a:cs typeface="Trebuchet MS"/>
              <a:sym typeface="Trebuchet MS"/>
            </a:endParaRPr>
          </a:p>
          <a:p>
            <a:pPr indent="-317500" lvl="0" marL="457200" rtl="0" algn="l">
              <a:lnSpc>
                <a:spcPct val="90000"/>
              </a:lnSpc>
              <a:spcBef>
                <a:spcPts val="0"/>
              </a:spcBef>
              <a:spcAft>
                <a:spcPts val="0"/>
              </a:spcAft>
              <a:buSzPts val="1400"/>
              <a:buFont typeface="Trebuchet MS"/>
              <a:buChar char="●"/>
            </a:pPr>
            <a:r>
              <a:rPr lang="en-US" sz="1250" u="sng">
                <a:solidFill>
                  <a:schemeClr val="hlink"/>
                </a:solidFill>
                <a:latin typeface="Trebuchet MS"/>
                <a:ea typeface="Trebuchet MS"/>
                <a:cs typeface="Trebuchet MS"/>
                <a:sym typeface="Trebuchet MS"/>
                <a:hlinkClick r:id="rId4"/>
              </a:rPr>
              <a:t>https://grobotronics.com/arduino-micro-with-headers-a000053.html</a:t>
            </a:r>
            <a:endParaRPr sz="1250">
              <a:latin typeface="Trebuchet MS"/>
              <a:ea typeface="Trebuchet MS"/>
              <a:cs typeface="Trebuchet MS"/>
              <a:sym typeface="Trebuchet MS"/>
            </a:endParaRPr>
          </a:p>
          <a:p>
            <a:pPr indent="-317500" lvl="0" marL="457200" rtl="0" algn="l">
              <a:lnSpc>
                <a:spcPct val="90000"/>
              </a:lnSpc>
              <a:spcBef>
                <a:spcPts val="0"/>
              </a:spcBef>
              <a:spcAft>
                <a:spcPts val="0"/>
              </a:spcAft>
              <a:buSzPts val="1400"/>
              <a:buFont typeface="Trebuchet MS"/>
              <a:buChar char="●"/>
            </a:pPr>
            <a:r>
              <a:rPr lang="en-US" sz="1250" u="sng">
                <a:solidFill>
                  <a:schemeClr val="hlink"/>
                </a:solidFill>
                <a:latin typeface="Trebuchet MS"/>
                <a:ea typeface="Trebuchet MS"/>
                <a:cs typeface="Trebuchet MS"/>
                <a:sym typeface="Trebuchet MS"/>
                <a:hlinkClick r:id="rId5"/>
              </a:rPr>
              <a:t>https://grobotronics.com/arduino-mega-2560-rev3.html</a:t>
            </a:r>
            <a:endParaRPr sz="1250">
              <a:latin typeface="Trebuchet MS"/>
              <a:ea typeface="Trebuchet MS"/>
              <a:cs typeface="Trebuchet MS"/>
              <a:sym typeface="Trebuchet MS"/>
            </a:endParaRPr>
          </a:p>
          <a:p>
            <a:pPr indent="-317500" lvl="0" marL="457200" rtl="0" algn="l">
              <a:lnSpc>
                <a:spcPct val="90000"/>
              </a:lnSpc>
              <a:spcBef>
                <a:spcPts val="0"/>
              </a:spcBef>
              <a:spcAft>
                <a:spcPts val="0"/>
              </a:spcAft>
              <a:buSzPts val="1400"/>
              <a:buFont typeface="Trebuchet MS"/>
              <a:buChar char="●"/>
            </a:pPr>
            <a:r>
              <a:rPr lang="en-US" sz="1250" u="sng">
                <a:solidFill>
                  <a:schemeClr val="hlink"/>
                </a:solidFill>
                <a:latin typeface="Trebuchet MS"/>
                <a:ea typeface="Trebuchet MS"/>
                <a:cs typeface="Trebuchet MS"/>
                <a:sym typeface="Trebuchet MS"/>
                <a:hlinkClick r:id="rId6"/>
              </a:rPr>
              <a:t>https://grobotronics.com/arduino-uno-rev3.html</a:t>
            </a:r>
            <a:endParaRPr sz="1250">
              <a:latin typeface="Trebuchet MS"/>
              <a:ea typeface="Trebuchet MS"/>
              <a:cs typeface="Trebuchet MS"/>
              <a:sym typeface="Trebuchet MS"/>
            </a:endParaRPr>
          </a:p>
          <a:p>
            <a:pPr indent="-317500" lvl="0" marL="457200" rtl="0" algn="l">
              <a:lnSpc>
                <a:spcPct val="90000"/>
              </a:lnSpc>
              <a:spcBef>
                <a:spcPts val="0"/>
              </a:spcBef>
              <a:spcAft>
                <a:spcPts val="0"/>
              </a:spcAft>
              <a:buSzPts val="1400"/>
              <a:buFont typeface="Trebuchet MS"/>
              <a:buChar char="●"/>
            </a:pPr>
            <a:r>
              <a:rPr lang="en-US" sz="1250" u="sng">
                <a:solidFill>
                  <a:schemeClr val="hlink"/>
                </a:solidFill>
                <a:latin typeface="Trebuchet MS"/>
                <a:ea typeface="Trebuchet MS"/>
                <a:cs typeface="Trebuchet MS"/>
                <a:sym typeface="Trebuchet MS"/>
                <a:hlinkClick r:id="rId7"/>
              </a:rPr>
              <a:t>https://www.microcontrollertips.com/microcontrollers-vs-microprocessors-whats-difference/</a:t>
            </a:r>
            <a:endParaRPr sz="1250">
              <a:latin typeface="Trebuchet MS"/>
              <a:ea typeface="Trebuchet MS"/>
              <a:cs typeface="Trebuchet MS"/>
              <a:sym typeface="Trebuchet MS"/>
            </a:endParaRPr>
          </a:p>
          <a:p>
            <a:pPr indent="-317500" lvl="0" marL="457200" rtl="0" algn="l">
              <a:lnSpc>
                <a:spcPct val="90000"/>
              </a:lnSpc>
              <a:spcBef>
                <a:spcPts val="0"/>
              </a:spcBef>
              <a:spcAft>
                <a:spcPts val="0"/>
              </a:spcAft>
              <a:buSzPts val="1400"/>
              <a:buFont typeface="Trebuchet MS"/>
              <a:buChar char="●"/>
            </a:pPr>
            <a:r>
              <a:rPr lang="en-US" sz="1250" u="sng">
                <a:solidFill>
                  <a:schemeClr val="hlink"/>
                </a:solidFill>
                <a:latin typeface="Trebuchet MS"/>
                <a:ea typeface="Trebuchet MS"/>
                <a:cs typeface="Trebuchet MS"/>
                <a:sym typeface="Trebuchet MS"/>
                <a:hlinkClick r:id="rId8"/>
              </a:rPr>
              <a:t>https://hardwarebee.com/microcontroller-vs-microprocessor-what-to-choose/</a:t>
            </a:r>
            <a:endParaRPr sz="1250">
              <a:latin typeface="Trebuchet MS"/>
              <a:ea typeface="Trebuchet MS"/>
              <a:cs typeface="Trebuchet MS"/>
              <a:sym typeface="Trebuchet MS"/>
            </a:endParaRPr>
          </a:p>
          <a:p>
            <a:pPr indent="-317500" lvl="0" marL="457200" rtl="0" algn="l">
              <a:lnSpc>
                <a:spcPct val="90000"/>
              </a:lnSpc>
              <a:spcBef>
                <a:spcPts val="0"/>
              </a:spcBef>
              <a:spcAft>
                <a:spcPts val="0"/>
              </a:spcAft>
              <a:buSzPts val="1400"/>
              <a:buFont typeface="Trebuchet MS"/>
              <a:buChar char="●"/>
            </a:pPr>
            <a:r>
              <a:t/>
            </a:r>
            <a:endParaRPr sz="1250">
              <a:latin typeface="Trebuchet MS"/>
              <a:ea typeface="Trebuchet MS"/>
              <a:cs typeface="Trebuchet MS"/>
              <a:sym typeface="Trebuchet MS"/>
            </a:endParaRPr>
          </a:p>
        </p:txBody>
      </p:sp>
      <p:sp>
        <p:nvSpPr>
          <p:cNvPr id="289" name="Google Shape;289;g19e02e10b08_0_27"/>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0" name="Google Shape;290;g19e02e10b08_0_27"/>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latin typeface="Trebuchet MS"/>
              <a:ea typeface="Trebuchet MS"/>
              <a:cs typeface="Trebuchet MS"/>
              <a:sym typeface="Trebuchet MS"/>
            </a:endParaRPr>
          </a:p>
        </p:txBody>
      </p:sp>
      <p:pic>
        <p:nvPicPr>
          <p:cNvPr id="291" name="Google Shape;291;g19e02e10b08_0_27"/>
          <p:cNvPicPr preferRelativeResize="0"/>
          <p:nvPr/>
        </p:nvPicPr>
        <p:blipFill>
          <a:blip r:embed="rId9">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9e02e10b08_1_0"/>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p>
            <a:pPr indent="-66675" lvl="0" marL="171450" rtl="0" algn="ctr">
              <a:lnSpc>
                <a:spcPct val="90000"/>
              </a:lnSpc>
              <a:spcBef>
                <a:spcPts val="0"/>
              </a:spcBef>
              <a:spcAft>
                <a:spcPts val="0"/>
              </a:spcAft>
              <a:buSzPts val="1650"/>
              <a:buNone/>
            </a:pPr>
            <a:r>
              <a:rPr lang="en-US" sz="5050">
                <a:solidFill>
                  <a:srgbClr val="0066A1"/>
                </a:solidFill>
                <a:latin typeface="Trebuchet MS"/>
                <a:ea typeface="Trebuchet MS"/>
                <a:cs typeface="Trebuchet MS"/>
                <a:sym typeface="Trebuchet MS"/>
              </a:rPr>
              <a:t>Ερωτήσεις</a:t>
            </a:r>
            <a:endParaRPr sz="5050">
              <a:solidFill>
                <a:srgbClr val="0066A1"/>
              </a:solidFill>
              <a:latin typeface="Trebuchet MS"/>
              <a:ea typeface="Trebuchet MS"/>
              <a:cs typeface="Trebuchet MS"/>
              <a:sym typeface="Trebuchet MS"/>
            </a:endParaRPr>
          </a:p>
          <a:p>
            <a:pPr indent="-66675" lvl="0" marL="171450" rtl="0" algn="ctr">
              <a:lnSpc>
                <a:spcPct val="90000"/>
              </a:lnSpc>
              <a:spcBef>
                <a:spcPts val="0"/>
              </a:spcBef>
              <a:spcAft>
                <a:spcPts val="0"/>
              </a:spcAft>
              <a:buSzPts val="1650"/>
              <a:buNone/>
            </a:pPr>
            <a:r>
              <a:t/>
            </a:r>
            <a:endParaRPr sz="5050">
              <a:solidFill>
                <a:srgbClr val="0066A1"/>
              </a:solidFill>
              <a:latin typeface="Trebuchet MS"/>
              <a:ea typeface="Trebuchet MS"/>
              <a:cs typeface="Trebuchet MS"/>
              <a:sym typeface="Trebuchet MS"/>
            </a:endParaRPr>
          </a:p>
        </p:txBody>
      </p:sp>
      <p:sp>
        <p:nvSpPr>
          <p:cNvPr id="297" name="Google Shape;297;g19e02e10b08_1_0"/>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98" name="Google Shape;298;g19e02e10b08_1_0"/>
          <p:cNvPicPr preferRelativeResize="0"/>
          <p:nvPr/>
        </p:nvPicPr>
        <p:blipFill>
          <a:blip r:embed="rId3">
            <a:alphaModFix/>
          </a:blip>
          <a:stretch>
            <a:fillRect/>
          </a:stretch>
        </p:blipFill>
        <p:spPr>
          <a:xfrm>
            <a:off x="7420850" y="4326625"/>
            <a:ext cx="586238" cy="601275"/>
          </a:xfrm>
          <a:prstGeom prst="rect">
            <a:avLst/>
          </a:prstGeom>
          <a:noFill/>
          <a:ln>
            <a:noFill/>
          </a:ln>
        </p:spPr>
      </p:pic>
      <p:pic>
        <p:nvPicPr>
          <p:cNvPr id="299" name="Google Shape;299;g19e02e10b08_1_0"/>
          <p:cNvPicPr preferRelativeResize="0"/>
          <p:nvPr/>
        </p:nvPicPr>
        <p:blipFill>
          <a:blip r:embed="rId4">
            <a:alphaModFix/>
          </a:blip>
          <a:stretch>
            <a:fillRect/>
          </a:stretch>
        </p:blipFill>
        <p:spPr>
          <a:xfrm>
            <a:off x="3515750" y="2255100"/>
            <a:ext cx="2112500" cy="211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9e02e10b08_0_49"/>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p>
            <a:pPr indent="-66675" lvl="0" marL="171450" rtl="0" algn="ctr">
              <a:spcBef>
                <a:spcPts val="0"/>
              </a:spcBef>
              <a:spcAft>
                <a:spcPts val="0"/>
              </a:spcAft>
              <a:buClr>
                <a:schemeClr val="dk1"/>
              </a:buClr>
              <a:buSzPts val="1650"/>
              <a:buFont typeface="Arial"/>
              <a:buNone/>
            </a:pPr>
            <a:r>
              <a:rPr lang="en-US" sz="5050">
                <a:solidFill>
                  <a:srgbClr val="0066A1"/>
                </a:solidFill>
                <a:latin typeface="Trebuchet MS"/>
                <a:ea typeface="Trebuchet MS"/>
                <a:cs typeface="Trebuchet MS"/>
                <a:sym typeface="Trebuchet MS"/>
              </a:rPr>
              <a:t>Ευχαριστούμε για τον χρόνο σας!!!</a:t>
            </a:r>
            <a:endParaRPr sz="5050">
              <a:solidFill>
                <a:srgbClr val="0066A1"/>
              </a:solidFill>
              <a:latin typeface="Trebuchet MS"/>
              <a:ea typeface="Trebuchet MS"/>
              <a:cs typeface="Trebuchet MS"/>
              <a:sym typeface="Trebuchet MS"/>
            </a:endParaRPr>
          </a:p>
          <a:p>
            <a:pPr indent="0" lvl="0" marL="0" rtl="0" algn="l">
              <a:lnSpc>
                <a:spcPct val="90000"/>
              </a:lnSpc>
              <a:spcBef>
                <a:spcPts val="0"/>
              </a:spcBef>
              <a:spcAft>
                <a:spcPts val="0"/>
              </a:spcAft>
              <a:buSzPts val="1650"/>
              <a:buNone/>
            </a:pPr>
            <a:r>
              <a:t/>
            </a:r>
            <a:endParaRPr>
              <a:latin typeface="Trebuchet MS"/>
              <a:ea typeface="Trebuchet MS"/>
              <a:cs typeface="Trebuchet MS"/>
              <a:sym typeface="Trebuchet MS"/>
            </a:endParaRPr>
          </a:p>
        </p:txBody>
      </p:sp>
      <p:sp>
        <p:nvSpPr>
          <p:cNvPr id="305" name="Google Shape;305;g19e02e10b08_0_49"/>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06" name="Google Shape;306;g19e02e10b08_0_49"/>
          <p:cNvPicPr preferRelativeResize="0"/>
          <p:nvPr/>
        </p:nvPicPr>
        <p:blipFill>
          <a:blip r:embed="rId3">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9e02e10b08_0_41"/>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Περιεχόμενο  </a:t>
            </a:r>
            <a:endParaRPr sz="2750">
              <a:latin typeface="Trebuchet MS"/>
              <a:ea typeface="Trebuchet MS"/>
              <a:cs typeface="Trebuchet MS"/>
              <a:sym typeface="Trebuchet MS"/>
            </a:endParaRPr>
          </a:p>
        </p:txBody>
      </p:sp>
      <p:sp>
        <p:nvSpPr>
          <p:cNvPr id="182" name="Google Shape;182;g19e02e10b08_0_41"/>
          <p:cNvSpPr txBox="1"/>
          <p:nvPr>
            <p:ph idx="1" type="body"/>
          </p:nvPr>
        </p:nvSpPr>
        <p:spPr>
          <a:xfrm>
            <a:off x="628650" y="1369219"/>
            <a:ext cx="7886700" cy="2957400"/>
          </a:xfrm>
          <a:prstGeom prst="rect">
            <a:avLst/>
          </a:prstGeom>
          <a:noFill/>
          <a:ln>
            <a:noFill/>
          </a:ln>
        </p:spPr>
        <p:txBody>
          <a:bodyPr anchorCtr="0" anchor="ctr" bIns="45700" lIns="91425" spcFirstLastPara="1" rIns="91425" wrap="square" tIns="45700">
            <a:noAutofit/>
          </a:bodyPr>
          <a:lstStyle/>
          <a:p>
            <a:pPr indent="-361950" lvl="0" marL="457200" rtl="0" algn="l">
              <a:lnSpc>
                <a:spcPct val="150000"/>
              </a:lnSpc>
              <a:spcBef>
                <a:spcPts val="0"/>
              </a:spcBef>
              <a:spcAft>
                <a:spcPts val="0"/>
              </a:spcAft>
              <a:buSzPts val="2100"/>
              <a:buFont typeface="Trebuchet MS"/>
              <a:buChar char="●"/>
            </a:pPr>
            <a:r>
              <a:rPr lang="en-US" sz="2100">
                <a:solidFill>
                  <a:srgbClr val="0066A1"/>
                </a:solidFill>
                <a:latin typeface="Trebuchet MS"/>
                <a:ea typeface="Trebuchet MS"/>
                <a:cs typeface="Trebuchet MS"/>
                <a:sym typeface="Trebuchet MS"/>
              </a:rPr>
              <a:t>Τι είναι το arduino;</a:t>
            </a:r>
            <a:endParaRPr sz="2100">
              <a:solidFill>
                <a:srgbClr val="0066A1"/>
              </a:solidFill>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solidFill>
                  <a:srgbClr val="0066A1"/>
                </a:solidFill>
                <a:latin typeface="Trebuchet MS"/>
                <a:ea typeface="Trebuchet MS"/>
                <a:cs typeface="Trebuchet MS"/>
                <a:sym typeface="Trebuchet MS"/>
              </a:rPr>
              <a:t>Μικροελεγκτής και Μικροϋπολογιστής  </a:t>
            </a:r>
            <a:endParaRPr sz="2100">
              <a:solidFill>
                <a:srgbClr val="0066A1"/>
              </a:solidFill>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solidFill>
                  <a:srgbClr val="0066A1"/>
                </a:solidFill>
                <a:latin typeface="Trebuchet MS"/>
                <a:ea typeface="Trebuchet MS"/>
                <a:cs typeface="Trebuchet MS"/>
                <a:sym typeface="Trebuchet MS"/>
              </a:rPr>
              <a:t>Πλακέτες Arduino</a:t>
            </a:r>
            <a:endParaRPr sz="2100">
              <a:solidFill>
                <a:srgbClr val="0066A1"/>
              </a:solidFill>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solidFill>
                  <a:srgbClr val="0066A1"/>
                </a:solidFill>
                <a:latin typeface="Trebuchet MS"/>
                <a:ea typeface="Trebuchet MS"/>
                <a:cs typeface="Trebuchet MS"/>
                <a:sym typeface="Trebuchet MS"/>
              </a:rPr>
              <a:t>Arduino Uno R3 </a:t>
            </a:r>
            <a:endParaRPr sz="2100">
              <a:solidFill>
                <a:srgbClr val="0066A1"/>
              </a:solidFill>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solidFill>
                  <a:srgbClr val="0066A1"/>
                </a:solidFill>
                <a:latin typeface="Trebuchet MS"/>
                <a:ea typeface="Trebuchet MS"/>
                <a:cs typeface="Trebuchet MS"/>
                <a:sym typeface="Trebuchet MS"/>
              </a:rPr>
              <a:t>Arduino Shields</a:t>
            </a:r>
            <a:endParaRPr sz="2100">
              <a:solidFill>
                <a:srgbClr val="0066A1"/>
              </a:solidFill>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solidFill>
                  <a:srgbClr val="0066A1"/>
                </a:solidFill>
                <a:latin typeface="Trebuchet MS"/>
                <a:ea typeface="Trebuchet MS"/>
                <a:cs typeface="Trebuchet MS"/>
                <a:sym typeface="Trebuchet MS"/>
              </a:rPr>
              <a:t>Αναλογικοί και ψηφιακοί ακροδέκτες</a:t>
            </a:r>
            <a:endParaRPr sz="2100">
              <a:latin typeface="Trebuchet MS"/>
              <a:ea typeface="Trebuchet MS"/>
              <a:cs typeface="Trebuchet MS"/>
              <a:sym typeface="Trebuchet MS"/>
            </a:endParaRPr>
          </a:p>
        </p:txBody>
      </p:sp>
      <p:sp>
        <p:nvSpPr>
          <p:cNvPr id="183" name="Google Shape;183;g19e02e10b08_0_41"/>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4" name="Google Shape;184;g19e02e10b08_0_41"/>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latin typeface="Trebuchet MS"/>
              <a:ea typeface="Trebuchet MS"/>
              <a:cs typeface="Trebuchet MS"/>
              <a:sym typeface="Trebuchet MS"/>
            </a:endParaRPr>
          </a:p>
        </p:txBody>
      </p:sp>
      <p:pic>
        <p:nvPicPr>
          <p:cNvPr id="185" name="Google Shape;185;g19e02e10b08_0_41"/>
          <p:cNvPicPr preferRelativeResize="0"/>
          <p:nvPr/>
        </p:nvPicPr>
        <p:blipFill>
          <a:blip r:embed="rId3">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Τι είναι το Arduino;</a:t>
            </a:r>
            <a:endParaRPr sz="2750">
              <a:latin typeface="Trebuchet MS"/>
              <a:ea typeface="Trebuchet MS"/>
              <a:cs typeface="Trebuchet MS"/>
              <a:sym typeface="Trebuchet MS"/>
            </a:endParaRPr>
          </a:p>
        </p:txBody>
      </p:sp>
      <p:sp>
        <p:nvSpPr>
          <p:cNvPr id="191" name="Google Shape;191;p5"/>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Autofit/>
          </a:bodyPr>
          <a:lstStyle/>
          <a:p>
            <a:pPr indent="-361950" lvl="0" marL="457200" rtl="0" algn="l">
              <a:lnSpc>
                <a:spcPct val="150000"/>
              </a:lnSpc>
              <a:spcBef>
                <a:spcPts val="0"/>
              </a:spcBef>
              <a:spcAft>
                <a:spcPts val="0"/>
              </a:spcAft>
              <a:buSzPts val="2100"/>
              <a:buFont typeface="Trebuchet MS"/>
              <a:buChar char="●"/>
            </a:pPr>
            <a:r>
              <a:rPr lang="en-US" sz="2100">
                <a:latin typeface="Trebuchet MS"/>
                <a:ea typeface="Trebuchet MS"/>
                <a:cs typeface="Trebuchet MS"/>
                <a:sym typeface="Trebuchet MS"/>
              </a:rPr>
              <a:t>Μικροελεγκτές</a:t>
            </a:r>
            <a:endParaRPr sz="2100">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latin typeface="Trebuchet MS"/>
                <a:ea typeface="Trebuchet MS"/>
                <a:cs typeface="Trebuchet MS"/>
                <a:sym typeface="Trebuchet MS"/>
              </a:rPr>
              <a:t>Ανάπτυξη </a:t>
            </a:r>
            <a:r>
              <a:rPr lang="en-US" sz="2100">
                <a:latin typeface="Trebuchet MS"/>
                <a:ea typeface="Trebuchet MS"/>
                <a:cs typeface="Trebuchet MS"/>
                <a:sym typeface="Trebuchet MS"/>
              </a:rPr>
              <a:t>δεξιοτήτων αυτοματισμού</a:t>
            </a:r>
            <a:endParaRPr sz="2100">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latin typeface="Trebuchet MS"/>
                <a:ea typeface="Trebuchet MS"/>
                <a:cs typeface="Trebuchet MS"/>
                <a:sym typeface="Trebuchet MS"/>
              </a:rPr>
              <a:t>Wiring C</a:t>
            </a:r>
            <a:endParaRPr sz="2100">
              <a:latin typeface="Trebuchet MS"/>
              <a:ea typeface="Trebuchet MS"/>
              <a:cs typeface="Trebuchet MS"/>
              <a:sym typeface="Trebuchet MS"/>
            </a:endParaRPr>
          </a:p>
          <a:p>
            <a:pPr indent="-361950" lvl="0" marL="457200" rtl="0" algn="l">
              <a:lnSpc>
                <a:spcPct val="150000"/>
              </a:lnSpc>
              <a:spcBef>
                <a:spcPts val="0"/>
              </a:spcBef>
              <a:spcAft>
                <a:spcPts val="0"/>
              </a:spcAft>
              <a:buSzPts val="2100"/>
              <a:buFont typeface="Trebuchet MS"/>
              <a:buChar char="●"/>
            </a:pPr>
            <a:r>
              <a:rPr lang="en-US" sz="2100">
                <a:latin typeface="Trebuchet MS"/>
                <a:ea typeface="Trebuchet MS"/>
                <a:cs typeface="Trebuchet MS"/>
                <a:sym typeface="Trebuchet MS"/>
              </a:rPr>
              <a:t>Πλακέτα Arduino</a:t>
            </a:r>
            <a:endParaRPr sz="2100">
              <a:latin typeface="Trebuchet MS"/>
              <a:ea typeface="Trebuchet MS"/>
              <a:cs typeface="Trebuchet MS"/>
              <a:sym typeface="Trebuchet MS"/>
            </a:endParaRPr>
          </a:p>
        </p:txBody>
      </p:sp>
      <p:sp>
        <p:nvSpPr>
          <p:cNvPr id="192" name="Google Shape;192;p5"/>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3" name="Google Shape;193;p5"/>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latin typeface="Trebuchet MS"/>
              <a:ea typeface="Trebuchet MS"/>
              <a:cs typeface="Trebuchet MS"/>
              <a:sym typeface="Trebuchet MS"/>
            </a:endParaRPr>
          </a:p>
        </p:txBody>
      </p:sp>
      <p:pic>
        <p:nvPicPr>
          <p:cNvPr id="194" name="Google Shape;194;p5"/>
          <p:cNvPicPr preferRelativeResize="0"/>
          <p:nvPr/>
        </p:nvPicPr>
        <p:blipFill>
          <a:blip r:embed="rId4">
            <a:alphaModFix/>
          </a:blip>
          <a:stretch>
            <a:fillRect/>
          </a:stretch>
        </p:blipFill>
        <p:spPr>
          <a:xfrm>
            <a:off x="7420850" y="4326625"/>
            <a:ext cx="586238" cy="601275"/>
          </a:xfrm>
          <a:prstGeom prst="rect">
            <a:avLst/>
          </a:prstGeom>
          <a:noFill/>
          <a:ln>
            <a:noFill/>
          </a:ln>
        </p:spPr>
      </p:pic>
      <p:pic>
        <p:nvPicPr>
          <p:cNvPr id="195" name="Google Shape;195;p5"/>
          <p:cNvPicPr preferRelativeResize="0"/>
          <p:nvPr/>
        </p:nvPicPr>
        <p:blipFill>
          <a:blip r:embed="rId5">
            <a:alphaModFix/>
          </a:blip>
          <a:stretch>
            <a:fillRect/>
          </a:stretch>
        </p:blipFill>
        <p:spPr>
          <a:xfrm>
            <a:off x="5306225" y="2022000"/>
            <a:ext cx="3382925" cy="230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958d812a69_0_1"/>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Μικροελεγκτής και </a:t>
            </a:r>
            <a:r>
              <a:rPr lang="en-US" sz="2750">
                <a:latin typeface="Trebuchet MS"/>
                <a:ea typeface="Trebuchet MS"/>
                <a:cs typeface="Trebuchet MS"/>
                <a:sym typeface="Trebuchet MS"/>
              </a:rPr>
              <a:t>Μικροϋπολογιστής </a:t>
            </a:r>
            <a:r>
              <a:rPr lang="en-US" sz="2750">
                <a:latin typeface="Trebuchet MS"/>
                <a:ea typeface="Trebuchet MS"/>
                <a:cs typeface="Trebuchet MS"/>
                <a:sym typeface="Trebuchet MS"/>
              </a:rPr>
              <a:t> </a:t>
            </a:r>
            <a:endParaRPr sz="2750">
              <a:latin typeface="Trebuchet MS"/>
              <a:ea typeface="Trebuchet MS"/>
              <a:cs typeface="Trebuchet MS"/>
              <a:sym typeface="Trebuchet MS"/>
            </a:endParaRPr>
          </a:p>
        </p:txBody>
      </p:sp>
      <p:sp>
        <p:nvSpPr>
          <p:cNvPr id="201" name="Google Shape;201;g1958d812a69_0_1"/>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p>
            <a:pPr indent="-66675" lvl="0" marL="171450" rtl="0" algn="l">
              <a:lnSpc>
                <a:spcPct val="90000"/>
              </a:lnSpc>
              <a:spcBef>
                <a:spcPts val="0"/>
              </a:spcBef>
              <a:spcAft>
                <a:spcPts val="0"/>
              </a:spcAft>
              <a:buSzPts val="1650"/>
              <a:buNone/>
            </a:pPr>
            <a:r>
              <a:t/>
            </a:r>
            <a:endParaRPr/>
          </a:p>
        </p:txBody>
      </p:sp>
      <p:sp>
        <p:nvSpPr>
          <p:cNvPr id="202" name="Google Shape;202;g1958d812a69_0_1"/>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3" name="Google Shape;203;g1958d812a69_0_1"/>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latin typeface="Trebuchet MS"/>
              <a:ea typeface="Trebuchet MS"/>
              <a:cs typeface="Trebuchet MS"/>
              <a:sym typeface="Trebuchet MS"/>
            </a:endParaRPr>
          </a:p>
        </p:txBody>
      </p:sp>
      <p:pic>
        <p:nvPicPr>
          <p:cNvPr id="204" name="Google Shape;204;g1958d812a69_0_1"/>
          <p:cNvPicPr preferRelativeResize="0"/>
          <p:nvPr/>
        </p:nvPicPr>
        <p:blipFill>
          <a:blip r:embed="rId3">
            <a:alphaModFix/>
          </a:blip>
          <a:stretch>
            <a:fillRect/>
          </a:stretch>
        </p:blipFill>
        <p:spPr>
          <a:xfrm>
            <a:off x="1520221" y="1216750"/>
            <a:ext cx="5879001" cy="3262350"/>
          </a:xfrm>
          <a:prstGeom prst="rect">
            <a:avLst/>
          </a:prstGeom>
          <a:noFill/>
          <a:ln>
            <a:noFill/>
          </a:ln>
        </p:spPr>
      </p:pic>
      <p:pic>
        <p:nvPicPr>
          <p:cNvPr id="205" name="Google Shape;205;g1958d812a69_0_1"/>
          <p:cNvPicPr preferRelativeResize="0"/>
          <p:nvPr/>
        </p:nvPicPr>
        <p:blipFill>
          <a:blip r:embed="rId4">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958d812a69_0_12"/>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A1"/>
              </a:buClr>
              <a:buSzPts val="2550"/>
              <a:buFont typeface="Calibri"/>
              <a:buNone/>
            </a:pPr>
            <a:r>
              <a:rPr lang="en-US">
                <a:latin typeface="Trebuchet MS"/>
                <a:ea typeface="Trebuchet MS"/>
                <a:cs typeface="Trebuchet MS"/>
                <a:sym typeface="Trebuchet MS"/>
              </a:rPr>
              <a:t>Μικροελεγκτής και Μικροϋπολογιστής  </a:t>
            </a:r>
            <a:endParaRPr>
              <a:latin typeface="Trebuchet MS"/>
              <a:ea typeface="Trebuchet MS"/>
              <a:cs typeface="Trebuchet MS"/>
              <a:sym typeface="Trebuchet MS"/>
            </a:endParaRPr>
          </a:p>
        </p:txBody>
      </p:sp>
      <p:sp>
        <p:nvSpPr>
          <p:cNvPr id="211" name="Google Shape;211;g1958d812a69_0_12"/>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t/>
            </a:r>
            <a:endParaRPr sz="2100">
              <a:latin typeface="Trebuchet MS"/>
              <a:ea typeface="Trebuchet MS"/>
              <a:cs typeface="Trebuchet MS"/>
              <a:sym typeface="Trebuchet MS"/>
            </a:endParaRPr>
          </a:p>
        </p:txBody>
      </p:sp>
      <p:sp>
        <p:nvSpPr>
          <p:cNvPr id="212" name="Google Shape;212;g1958d812a69_0_12"/>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3" name="Google Shape;213;g1958d812a69_0_12"/>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b="0">
              <a:latin typeface="Trebuchet MS"/>
              <a:ea typeface="Trebuchet MS"/>
              <a:cs typeface="Trebuchet MS"/>
              <a:sym typeface="Trebuchet MS"/>
            </a:endParaRPr>
          </a:p>
        </p:txBody>
      </p:sp>
      <p:pic>
        <p:nvPicPr>
          <p:cNvPr id="214" name="Google Shape;214;g1958d812a69_0_12"/>
          <p:cNvPicPr preferRelativeResize="0"/>
          <p:nvPr/>
        </p:nvPicPr>
        <p:blipFill>
          <a:blip r:embed="rId3">
            <a:alphaModFix/>
          </a:blip>
          <a:stretch>
            <a:fillRect/>
          </a:stretch>
        </p:blipFill>
        <p:spPr>
          <a:xfrm>
            <a:off x="1766797" y="1097250"/>
            <a:ext cx="5610401" cy="3684049"/>
          </a:xfrm>
          <a:prstGeom prst="rect">
            <a:avLst/>
          </a:prstGeom>
          <a:noFill/>
          <a:ln>
            <a:noFill/>
          </a:ln>
        </p:spPr>
      </p:pic>
      <p:pic>
        <p:nvPicPr>
          <p:cNvPr id="215" name="Google Shape;215;g1958d812a69_0_12"/>
          <p:cNvPicPr preferRelativeResize="0"/>
          <p:nvPr/>
        </p:nvPicPr>
        <p:blipFill>
          <a:blip r:embed="rId4">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958d812a69_0_19"/>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Πλακέτες Arduino</a:t>
            </a:r>
            <a:endParaRPr sz="2750">
              <a:latin typeface="Trebuchet MS"/>
              <a:ea typeface="Trebuchet MS"/>
              <a:cs typeface="Trebuchet MS"/>
              <a:sym typeface="Trebuchet MS"/>
            </a:endParaRPr>
          </a:p>
        </p:txBody>
      </p:sp>
      <p:sp>
        <p:nvSpPr>
          <p:cNvPr id="221" name="Google Shape;221;g1958d812a69_0_19"/>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2" name="Google Shape;222;g1958d812a69_0_19"/>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rPr lang="en-US">
                <a:latin typeface="Trebuchet MS"/>
                <a:ea typeface="Trebuchet MS"/>
                <a:cs typeface="Trebuchet MS"/>
                <a:sym typeface="Trebuchet MS"/>
              </a:rPr>
              <a:t>Τύποι, Μοντέλα</a:t>
            </a:r>
            <a:endParaRPr>
              <a:latin typeface="Trebuchet MS"/>
              <a:ea typeface="Trebuchet MS"/>
              <a:cs typeface="Trebuchet MS"/>
              <a:sym typeface="Trebuchet MS"/>
            </a:endParaRPr>
          </a:p>
        </p:txBody>
      </p:sp>
      <p:pic>
        <p:nvPicPr>
          <p:cNvPr id="223" name="Google Shape;223;g1958d812a69_0_19"/>
          <p:cNvPicPr preferRelativeResize="0"/>
          <p:nvPr/>
        </p:nvPicPr>
        <p:blipFill>
          <a:blip r:embed="rId3">
            <a:alphaModFix/>
          </a:blip>
          <a:stretch>
            <a:fillRect/>
          </a:stretch>
        </p:blipFill>
        <p:spPr>
          <a:xfrm>
            <a:off x="7420850" y="4326625"/>
            <a:ext cx="586238" cy="601275"/>
          </a:xfrm>
          <a:prstGeom prst="rect">
            <a:avLst/>
          </a:prstGeom>
          <a:noFill/>
          <a:ln>
            <a:noFill/>
          </a:ln>
        </p:spPr>
      </p:pic>
      <p:pic>
        <p:nvPicPr>
          <p:cNvPr id="224" name="Google Shape;224;g1958d812a69_0_19"/>
          <p:cNvPicPr preferRelativeResize="0"/>
          <p:nvPr/>
        </p:nvPicPr>
        <p:blipFill>
          <a:blip r:embed="rId4">
            <a:alphaModFix/>
          </a:blip>
          <a:stretch>
            <a:fillRect/>
          </a:stretch>
        </p:blipFill>
        <p:spPr>
          <a:xfrm>
            <a:off x="3063575" y="2052225"/>
            <a:ext cx="2601825" cy="2601825"/>
          </a:xfrm>
          <a:prstGeom prst="rect">
            <a:avLst/>
          </a:prstGeom>
          <a:noFill/>
          <a:ln>
            <a:noFill/>
          </a:ln>
        </p:spPr>
      </p:pic>
      <p:pic>
        <p:nvPicPr>
          <p:cNvPr id="225" name="Google Shape;225;g1958d812a69_0_19"/>
          <p:cNvPicPr preferRelativeResize="0"/>
          <p:nvPr/>
        </p:nvPicPr>
        <p:blipFill>
          <a:blip r:embed="rId5">
            <a:alphaModFix/>
          </a:blip>
          <a:stretch>
            <a:fillRect/>
          </a:stretch>
        </p:blipFill>
        <p:spPr>
          <a:xfrm>
            <a:off x="6628525" y="1369225"/>
            <a:ext cx="2329849" cy="2329849"/>
          </a:xfrm>
          <a:prstGeom prst="rect">
            <a:avLst/>
          </a:prstGeom>
          <a:noFill/>
          <a:ln>
            <a:noFill/>
          </a:ln>
        </p:spPr>
      </p:pic>
      <p:pic>
        <p:nvPicPr>
          <p:cNvPr id="226" name="Google Shape;226;g1958d812a69_0_19"/>
          <p:cNvPicPr preferRelativeResize="0"/>
          <p:nvPr/>
        </p:nvPicPr>
        <p:blipFill>
          <a:blip r:embed="rId6">
            <a:alphaModFix/>
          </a:blip>
          <a:stretch>
            <a:fillRect/>
          </a:stretch>
        </p:blipFill>
        <p:spPr>
          <a:xfrm>
            <a:off x="326922" y="1097250"/>
            <a:ext cx="2446205" cy="244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958d812a69_0_33"/>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Arduino Uno R3 </a:t>
            </a:r>
            <a:endParaRPr sz="2750">
              <a:latin typeface="Trebuchet MS"/>
              <a:ea typeface="Trebuchet MS"/>
              <a:cs typeface="Trebuchet MS"/>
              <a:sym typeface="Trebuchet MS"/>
            </a:endParaRPr>
          </a:p>
        </p:txBody>
      </p:sp>
      <p:sp>
        <p:nvSpPr>
          <p:cNvPr id="232" name="Google Shape;232;g1958d812a69_0_33"/>
          <p:cNvSpPr txBox="1"/>
          <p:nvPr>
            <p:ph idx="1" type="body"/>
          </p:nvPr>
        </p:nvSpPr>
        <p:spPr>
          <a:xfrm>
            <a:off x="628650" y="1369219"/>
            <a:ext cx="7886700" cy="295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2100">
                <a:latin typeface="Trebuchet MS"/>
                <a:ea typeface="Trebuchet MS"/>
                <a:cs typeface="Trebuchet MS"/>
                <a:sym typeface="Trebuchet MS"/>
              </a:rPr>
              <a:t>Είναι η πιο γνωστή πλακέτα για να κάνεις τα πρώτα σου βήματα ηλεκτρονική και στον προγραμματισμό.</a:t>
            </a:r>
            <a:endParaRPr sz="2100">
              <a:latin typeface="Trebuchet MS"/>
              <a:ea typeface="Trebuchet MS"/>
              <a:cs typeface="Trebuchet MS"/>
              <a:sym typeface="Trebuchet MS"/>
            </a:endParaRPr>
          </a:p>
        </p:txBody>
      </p:sp>
      <p:sp>
        <p:nvSpPr>
          <p:cNvPr id="233" name="Google Shape;233;g1958d812a69_0_33"/>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4" name="Google Shape;234;g1958d812a69_0_33"/>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latin typeface="Trebuchet MS"/>
              <a:ea typeface="Trebuchet MS"/>
              <a:cs typeface="Trebuchet MS"/>
              <a:sym typeface="Trebuchet MS"/>
            </a:endParaRPr>
          </a:p>
        </p:txBody>
      </p:sp>
      <p:pic>
        <p:nvPicPr>
          <p:cNvPr id="235" name="Google Shape;235;g1958d812a69_0_33"/>
          <p:cNvPicPr preferRelativeResize="0"/>
          <p:nvPr/>
        </p:nvPicPr>
        <p:blipFill>
          <a:blip r:embed="rId3">
            <a:alphaModFix/>
          </a:blip>
          <a:stretch>
            <a:fillRect/>
          </a:stretch>
        </p:blipFill>
        <p:spPr>
          <a:xfrm>
            <a:off x="2875087" y="2107675"/>
            <a:ext cx="3393825" cy="2546374"/>
          </a:xfrm>
          <a:prstGeom prst="rect">
            <a:avLst/>
          </a:prstGeom>
          <a:noFill/>
          <a:ln>
            <a:noFill/>
          </a:ln>
        </p:spPr>
      </p:pic>
      <p:pic>
        <p:nvPicPr>
          <p:cNvPr id="236" name="Google Shape;236;g1958d812a69_0_33"/>
          <p:cNvPicPr preferRelativeResize="0"/>
          <p:nvPr/>
        </p:nvPicPr>
        <p:blipFill>
          <a:blip r:embed="rId4">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958d812a69_0_40"/>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Arduino Uno R3</a:t>
            </a:r>
            <a:endParaRPr sz="2750">
              <a:latin typeface="Trebuchet MS"/>
              <a:ea typeface="Trebuchet MS"/>
              <a:cs typeface="Trebuchet MS"/>
              <a:sym typeface="Trebuchet MS"/>
            </a:endParaRPr>
          </a:p>
        </p:txBody>
      </p:sp>
      <p:sp>
        <p:nvSpPr>
          <p:cNvPr id="242" name="Google Shape;242;g1958d812a69_0_40"/>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3" name="Google Shape;243;g1958d812a69_0_40"/>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t/>
            </a:r>
            <a:endParaRPr>
              <a:latin typeface="Trebuchet MS"/>
              <a:ea typeface="Trebuchet MS"/>
              <a:cs typeface="Trebuchet MS"/>
              <a:sym typeface="Trebuchet MS"/>
            </a:endParaRPr>
          </a:p>
        </p:txBody>
      </p:sp>
      <p:pic>
        <p:nvPicPr>
          <p:cNvPr id="244" name="Google Shape;244;g1958d812a69_0_40"/>
          <p:cNvPicPr preferRelativeResize="0"/>
          <p:nvPr/>
        </p:nvPicPr>
        <p:blipFill>
          <a:blip r:embed="rId3">
            <a:alphaModFix/>
          </a:blip>
          <a:stretch>
            <a:fillRect/>
          </a:stretch>
        </p:blipFill>
        <p:spPr>
          <a:xfrm>
            <a:off x="2416187" y="1267825"/>
            <a:ext cx="4311625" cy="3160200"/>
          </a:xfrm>
          <a:prstGeom prst="rect">
            <a:avLst/>
          </a:prstGeom>
          <a:noFill/>
          <a:ln>
            <a:noFill/>
          </a:ln>
        </p:spPr>
      </p:pic>
      <p:pic>
        <p:nvPicPr>
          <p:cNvPr id="245" name="Google Shape;245;g1958d812a69_0_40"/>
          <p:cNvPicPr preferRelativeResize="0"/>
          <p:nvPr/>
        </p:nvPicPr>
        <p:blipFill>
          <a:blip r:embed="rId4">
            <a:alphaModFix/>
          </a:blip>
          <a:stretch>
            <a:fillRect/>
          </a:stretch>
        </p:blipFill>
        <p:spPr>
          <a:xfrm>
            <a:off x="7420850" y="4326625"/>
            <a:ext cx="586238" cy="60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bac5c5102d_0_1"/>
          <p:cNvSpPr txBox="1"/>
          <p:nvPr>
            <p:ph type="title"/>
          </p:nvPr>
        </p:nvSpPr>
        <p:spPr>
          <a:xfrm>
            <a:off x="628650" y="417136"/>
            <a:ext cx="7886700" cy="41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66A1"/>
              </a:buClr>
              <a:buSzPts val="2550"/>
              <a:buFont typeface="Calibri"/>
              <a:buNone/>
            </a:pPr>
            <a:r>
              <a:rPr lang="en-US" sz="2750">
                <a:latin typeface="Trebuchet MS"/>
                <a:ea typeface="Trebuchet MS"/>
                <a:cs typeface="Trebuchet MS"/>
                <a:sym typeface="Trebuchet MS"/>
              </a:rPr>
              <a:t>Arduino Shields</a:t>
            </a:r>
            <a:endParaRPr sz="2750">
              <a:latin typeface="Trebuchet MS"/>
              <a:ea typeface="Trebuchet MS"/>
              <a:cs typeface="Trebuchet MS"/>
              <a:sym typeface="Trebuchet MS"/>
            </a:endParaRPr>
          </a:p>
        </p:txBody>
      </p:sp>
      <p:sp>
        <p:nvSpPr>
          <p:cNvPr id="251" name="Google Shape;251;g1bac5c5102d_0_1"/>
          <p:cNvSpPr txBox="1"/>
          <p:nvPr>
            <p:ph idx="1" type="body"/>
          </p:nvPr>
        </p:nvSpPr>
        <p:spPr>
          <a:xfrm>
            <a:off x="628650" y="1369219"/>
            <a:ext cx="7886700" cy="2957400"/>
          </a:xfrm>
          <a:prstGeom prst="rect">
            <a:avLst/>
          </a:prstGeom>
          <a:noFill/>
          <a:ln>
            <a:noFill/>
          </a:ln>
        </p:spPr>
        <p:txBody>
          <a:bodyPr anchorCtr="0" anchor="ctr" bIns="45700" lIns="91425" spcFirstLastPara="1" rIns="91425" wrap="square" tIns="45700">
            <a:noAutofit/>
          </a:bodyPr>
          <a:lstStyle/>
          <a:p>
            <a:pPr indent="-361950" lvl="0" marL="457200" rtl="0" algn="l">
              <a:lnSpc>
                <a:spcPct val="100000"/>
              </a:lnSpc>
              <a:spcBef>
                <a:spcPts val="0"/>
              </a:spcBef>
              <a:spcAft>
                <a:spcPts val="0"/>
              </a:spcAft>
              <a:buSzPts val="2100"/>
              <a:buFont typeface="Trebuchet MS"/>
              <a:buChar char="●"/>
            </a:pPr>
            <a:r>
              <a:rPr lang="en-US" sz="2100">
                <a:latin typeface="Trebuchet MS"/>
                <a:ea typeface="Trebuchet MS"/>
                <a:cs typeface="Trebuchet MS"/>
                <a:sym typeface="Trebuchet MS"/>
              </a:rPr>
              <a:t>Τα Arduino Shields είναι πλακέτες επέκτασης του κύριου board</a:t>
            </a:r>
            <a:endParaRPr sz="21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100">
              <a:latin typeface="Trebuchet MS"/>
              <a:ea typeface="Trebuchet MS"/>
              <a:cs typeface="Trebuchet MS"/>
              <a:sym typeface="Trebuchet MS"/>
            </a:endParaRPr>
          </a:p>
          <a:p>
            <a:pPr indent="-361950" lvl="0" marL="457200" rtl="0" algn="l">
              <a:lnSpc>
                <a:spcPct val="100000"/>
              </a:lnSpc>
              <a:spcBef>
                <a:spcPts val="0"/>
              </a:spcBef>
              <a:spcAft>
                <a:spcPts val="0"/>
              </a:spcAft>
              <a:buSzPts val="2100"/>
              <a:buFont typeface="Trebuchet MS"/>
              <a:buChar char="●"/>
            </a:pPr>
            <a:r>
              <a:rPr lang="en-US" sz="2100">
                <a:latin typeface="Trebuchet MS"/>
                <a:ea typeface="Trebuchet MS"/>
                <a:cs typeface="Trebuchet MS"/>
                <a:sym typeface="Trebuchet MS"/>
              </a:rPr>
              <a:t>Επεκτείνουν τις δυνατότητες του Arduino και προσθέτουν νέες λειτουργίες</a:t>
            </a:r>
            <a:endParaRPr sz="21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100">
              <a:latin typeface="Trebuchet MS"/>
              <a:ea typeface="Trebuchet MS"/>
              <a:cs typeface="Trebuchet MS"/>
              <a:sym typeface="Trebuchet MS"/>
            </a:endParaRPr>
          </a:p>
          <a:p>
            <a:pPr indent="-361950" lvl="0" marL="457200" rtl="0" algn="l">
              <a:lnSpc>
                <a:spcPct val="100000"/>
              </a:lnSpc>
              <a:spcBef>
                <a:spcPts val="0"/>
              </a:spcBef>
              <a:spcAft>
                <a:spcPts val="0"/>
              </a:spcAft>
              <a:buSzPts val="2100"/>
              <a:buFont typeface="Trebuchet MS"/>
              <a:buChar char="●"/>
            </a:pPr>
            <a:r>
              <a:rPr lang="en-US" sz="2100">
                <a:latin typeface="Trebuchet MS"/>
                <a:ea typeface="Trebuchet MS"/>
                <a:cs typeface="Trebuchet MS"/>
                <a:sym typeface="Trebuchet MS"/>
              </a:rPr>
              <a:t>Αφαιρούν φόρτο από το Arduino και απλοποιούν περίπλοκα πρότζεκτ</a:t>
            </a:r>
            <a:endParaRPr sz="2100">
              <a:latin typeface="Trebuchet MS"/>
              <a:ea typeface="Trebuchet MS"/>
              <a:cs typeface="Trebuchet MS"/>
              <a:sym typeface="Trebuchet MS"/>
            </a:endParaRPr>
          </a:p>
        </p:txBody>
      </p:sp>
      <p:sp>
        <p:nvSpPr>
          <p:cNvPr id="252" name="Google Shape;252;g1bac5c5102d_0_1"/>
          <p:cNvSpPr txBox="1"/>
          <p:nvPr>
            <p:ph idx="12" type="sldNum"/>
          </p:nvPr>
        </p:nvSpPr>
        <p:spPr>
          <a:xfrm>
            <a:off x="282290" y="4654044"/>
            <a:ext cx="486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3" name="Google Shape;253;g1bac5c5102d_0_1"/>
          <p:cNvSpPr txBox="1"/>
          <p:nvPr>
            <p:ph idx="2" type="body"/>
          </p:nvPr>
        </p:nvSpPr>
        <p:spPr>
          <a:xfrm>
            <a:off x="628650" y="829648"/>
            <a:ext cx="7886700" cy="267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rPr lang="en-US">
                <a:latin typeface="Trebuchet MS"/>
                <a:ea typeface="Trebuchet MS"/>
                <a:cs typeface="Trebuchet MS"/>
                <a:sym typeface="Trebuchet MS"/>
              </a:rPr>
              <a:t>Επεκτασιμότητα</a:t>
            </a:r>
            <a:endParaRPr>
              <a:latin typeface="Trebuchet MS"/>
              <a:ea typeface="Trebuchet MS"/>
              <a:cs typeface="Trebuchet MS"/>
              <a:sym typeface="Trebuchet MS"/>
            </a:endParaRPr>
          </a:p>
        </p:txBody>
      </p:sp>
      <p:pic>
        <p:nvPicPr>
          <p:cNvPr id="254" name="Google Shape;254;g1bac5c5102d_0_1"/>
          <p:cNvPicPr preferRelativeResize="0"/>
          <p:nvPr/>
        </p:nvPicPr>
        <p:blipFill>
          <a:blip r:embed="rId3">
            <a:alphaModFix/>
          </a:blip>
          <a:stretch>
            <a:fillRect/>
          </a:stretch>
        </p:blipFill>
        <p:spPr>
          <a:xfrm>
            <a:off x="7420850" y="4326625"/>
            <a:ext cx="586238" cy="60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 1">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2016-10-24T19:40:55Z</dcterms:created>
  <dc:creator>Microsoft Office User</dc:creator>
</cp:coreProperties>
</file>