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EFF-4C87-436E-BA41-E99B60FB5B9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AC14-E0F7-4C8E-8EE4-0FA93E60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7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EFF-4C87-436E-BA41-E99B60FB5B9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AC14-E0F7-4C8E-8EE4-0FA93E60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7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EFF-4C87-436E-BA41-E99B60FB5B9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AC14-E0F7-4C8E-8EE4-0FA93E60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7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EFF-4C87-436E-BA41-E99B60FB5B9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AC14-E0F7-4C8E-8EE4-0FA93E60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EFF-4C87-436E-BA41-E99B60FB5B9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AC14-E0F7-4C8E-8EE4-0FA93E60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8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EFF-4C87-436E-BA41-E99B60FB5B9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AC14-E0F7-4C8E-8EE4-0FA93E60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15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EFF-4C87-436E-BA41-E99B60FB5B9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AC14-E0F7-4C8E-8EE4-0FA93E60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EFF-4C87-436E-BA41-E99B60FB5B9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AC14-E0F7-4C8E-8EE4-0FA93E60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1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EFF-4C87-436E-BA41-E99B60FB5B9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AC14-E0F7-4C8E-8EE4-0FA93E60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EFF-4C87-436E-BA41-E99B60FB5B9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AC14-E0F7-4C8E-8EE4-0FA93E60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6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1EFF-4C87-436E-BA41-E99B60FB5B9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CAC14-E0F7-4C8E-8EE4-0FA93E60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91EFF-4C87-436E-BA41-E99B60FB5B95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CAC14-E0F7-4C8E-8EE4-0FA93E60A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9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0357"/>
            <a:ext cx="9144000" cy="549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4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Solvay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J Kowalczyk</dc:creator>
  <cp:lastModifiedBy>Paul J Kowalczyk</cp:lastModifiedBy>
  <cp:revision>1</cp:revision>
  <dcterms:created xsi:type="dcterms:W3CDTF">2019-01-21T15:03:39Z</dcterms:created>
  <dcterms:modified xsi:type="dcterms:W3CDTF">2019-01-21T21:49:58Z</dcterms:modified>
</cp:coreProperties>
</file>