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66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E6DD-6AB8-433C-9256-AAE5C0B0AE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105D-00C7-4348-A6DE-FC6FB2A6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16037"/>
              </p:ext>
            </p:extLst>
          </p:nvPr>
        </p:nvGraphicFramePr>
        <p:xfrm>
          <a:off x="1670050" y="2019300"/>
          <a:ext cx="5803900" cy="2819400"/>
        </p:xfrm>
        <a:graphic>
          <a:graphicData uri="http://schemas.openxmlformats.org/drawingml/2006/table">
            <a:tbl>
              <a:tblPr/>
              <a:tblGrid>
                <a:gridCol w="2221285"/>
                <a:gridCol w="1383543"/>
                <a:gridCol w="850435"/>
                <a:gridCol w="786969"/>
                <a:gridCol w="561668"/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Training 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Test 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Atmospheric hydroxylation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Bioconcentration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BCF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Biodegradability half-life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Boiling 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Henry's Law constant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Fish biotransformation half-life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Octanol-air partition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Soil adsorption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Octanol-water partition 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logP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10537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3513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Melting point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Readily biodegradable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Classification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Vapor pressure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Water solubility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3158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6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70398"/>
              </p:ext>
            </p:extLst>
          </p:nvPr>
        </p:nvGraphicFramePr>
        <p:xfrm>
          <a:off x="457200" y="2065589"/>
          <a:ext cx="8229600" cy="2726822"/>
        </p:xfrm>
        <a:graphic>
          <a:graphicData uri="http://schemas.openxmlformats.org/drawingml/2006/table">
            <a:tbl>
              <a:tblPr/>
              <a:tblGrid>
                <a:gridCol w="2149522"/>
                <a:gridCol w="1351128"/>
                <a:gridCol w="945790"/>
                <a:gridCol w="945790"/>
                <a:gridCol w="945790"/>
                <a:gridCol w="945790"/>
                <a:gridCol w="945790"/>
              </a:tblGrid>
              <a:tr h="202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Property abbreviation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mlr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pls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knn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boosted trees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2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Atmospheric hydroxylation rate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AOH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0.7636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0.7362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0.8367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0.7877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0.7972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Bioconcentration factor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BCF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0.0668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0.0398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0.7690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0.6916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Biodegradability half-life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BioHL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0.7812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0.8044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0.7594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0.7520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0.7329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Boiling point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BP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0.8978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0.8875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0.9487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0.8829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0.9535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Henry's Law constant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HL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0.7380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0.7241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0.6592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0.6898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0.7564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Fish biotransformation half-life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KM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0.6738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0.7177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0.7433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0.6596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0.7855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Octanol-air partition coefficient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KOA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0.9713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0.9686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0.9148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0.9727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Soil adsorption coefficient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KOC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0.7750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0.8040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0.7810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0.7195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0.8145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Octanol-water partition coefficient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logP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0.8125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0.8098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0.8546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0.9234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Melting point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MP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0.6849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0.7841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0.7253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0.8106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Readily biodegradable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RB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………. classification ……….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Vapor pressure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VP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0.8834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0.8823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0.9385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0.8662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0.9327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93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Water solubility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WS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0.8317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0.8315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0.8770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0.8113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0.8924</a:t>
                      </a:r>
                    </a:p>
                  </a:txBody>
                  <a:tcPr marL="9212" marR="9212" marT="9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9231" r="19253" b="16648"/>
          <a:stretch/>
        </p:blipFill>
        <p:spPr bwMode="auto">
          <a:xfrm>
            <a:off x="0" y="443884"/>
            <a:ext cx="9144000" cy="597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5" t="9230" r="23806" b="14995"/>
          <a:stretch/>
        </p:blipFill>
        <p:spPr bwMode="auto">
          <a:xfrm>
            <a:off x="207818" y="0"/>
            <a:ext cx="8728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9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15431" r="21269" b="8519"/>
          <a:stretch/>
        </p:blipFill>
        <p:spPr bwMode="auto">
          <a:xfrm>
            <a:off x="0" y="201706"/>
            <a:ext cx="9144000" cy="64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6200" y="4191000"/>
            <a:ext cx="57912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209</Words>
  <Application>Microsoft Office PowerPoint</Application>
  <PresentationFormat>On-screen Show (4:3)</PresentationFormat>
  <Paragraphs>164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8</cp:revision>
  <dcterms:created xsi:type="dcterms:W3CDTF">2018-09-27T03:06:31Z</dcterms:created>
  <dcterms:modified xsi:type="dcterms:W3CDTF">2018-09-28T13:26:22Z</dcterms:modified>
</cp:coreProperties>
</file>