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2166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8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DB77-A991-4B9C-A6FC-FC269552B01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4895-4CA4-4F84-8754-0466BE4D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13336" r="9936" b="25521"/>
          <a:stretch/>
        </p:blipFill>
        <p:spPr bwMode="auto">
          <a:xfrm>
            <a:off x="0" y="1066253"/>
            <a:ext cx="9144000" cy="47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23863"/>
            <a:ext cx="46005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09875"/>
            <a:ext cx="8353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2</cp:revision>
  <dcterms:created xsi:type="dcterms:W3CDTF">2018-12-06T21:42:20Z</dcterms:created>
  <dcterms:modified xsi:type="dcterms:W3CDTF">2018-12-06T21:59:47Z</dcterms:modified>
</cp:coreProperties>
</file>