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718C2-3E08-4A95-8EDA-DF2CB34BDD2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3964E-620F-497B-BA37-B9105D04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3964E-620F-497B-BA37-B9105D044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8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A2EA-260D-4BAE-A6DE-FB3B46118C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05E5-F5FC-4FDC-8319-47A0D5D9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4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53226"/>
              </p:ext>
            </p:extLst>
          </p:nvPr>
        </p:nvGraphicFramePr>
        <p:xfrm>
          <a:off x="3048000" y="1066800"/>
          <a:ext cx="5854700" cy="2819400"/>
        </p:xfrm>
        <a:graphic>
          <a:graphicData uri="http://schemas.openxmlformats.org/drawingml/2006/table">
            <a:tbl>
              <a:tblPr/>
              <a:tblGrid>
                <a:gridCol w="2222500"/>
                <a:gridCol w="1384300"/>
                <a:gridCol w="850900"/>
                <a:gridCol w="1397000"/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Property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Property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Number of Molecules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Atmospheric hydroxylation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Bioconcentration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BCF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Biodegradability half-life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BioHL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Boiling 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5435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Henry's Law constant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591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Fish biotransformation half-life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541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Octanol-air partition 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KOA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Soil adsorption 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Octanol-water partition 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logP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14050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Melting 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8653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Readily biodegradable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Classification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1608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Vapor pressure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2713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Water solubility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WS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4224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146550" y="4377190"/>
            <a:ext cx="3657600" cy="2174677"/>
            <a:chOff x="762000" y="2671970"/>
            <a:chExt cx="6231835" cy="3705225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08" r="26105"/>
            <a:stretch/>
          </p:blipFill>
          <p:spPr bwMode="auto">
            <a:xfrm>
              <a:off x="762000" y="2671970"/>
              <a:ext cx="3101008" cy="370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r="26104"/>
            <a:stretch/>
          </p:blipFill>
          <p:spPr bwMode="auto">
            <a:xfrm>
              <a:off x="3962400" y="2671970"/>
              <a:ext cx="3031435" cy="370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52400" y="1295400"/>
            <a:ext cx="274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Build predictive models for each of 13 targets of environmental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Data is taken from the publicly available PHYSPROP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The modeling procedure was developed based on the five Organization for Economic Cooperation and Development (OECD) principles for QSAR models: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Garamond" panose="02020404030301010803" pitchFamily="18" charset="0"/>
              </a:rPr>
              <a:t>d</a:t>
            </a:r>
            <a:r>
              <a:rPr lang="en-US" sz="1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efined endpoint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Garamond" panose="02020404030301010803" pitchFamily="18" charset="0"/>
              </a:rPr>
              <a:t>u</a:t>
            </a:r>
            <a:r>
              <a:rPr lang="en-US" sz="1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nambiguous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Garamond" panose="02020404030301010803" pitchFamily="18" charset="0"/>
              </a:rPr>
              <a:t>d</a:t>
            </a:r>
            <a:r>
              <a:rPr lang="en-US" sz="1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efined applicability domain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Garamond" panose="02020404030301010803" pitchFamily="18" charset="0"/>
              </a:rPr>
              <a:t>a</a:t>
            </a:r>
            <a:r>
              <a:rPr lang="en-US" sz="1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ppropriate measures for goodness-of-fit, robustness, and </a:t>
            </a:r>
            <a:r>
              <a:rPr lang="en-US" sz="1400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predictivity</a:t>
            </a:r>
            <a:endParaRPr lang="en-US" sz="1400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Garamond" panose="02020404030301010803" pitchFamily="18" charset="0"/>
              </a:rPr>
              <a:t>m</a:t>
            </a:r>
            <a:r>
              <a:rPr lang="en-US" sz="1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echanistic interpretation, if possible</a:t>
            </a:r>
            <a:endParaRPr lang="en-US" sz="14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143</Words>
  <Application>Microsoft Office PowerPoint</Application>
  <PresentationFormat>On-screen Show (4:3)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Solvay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J Kowalczyk</dc:creator>
  <cp:lastModifiedBy>Paul J Kowalczyk</cp:lastModifiedBy>
  <cp:revision>2</cp:revision>
  <dcterms:created xsi:type="dcterms:W3CDTF">2018-10-15T19:58:51Z</dcterms:created>
  <dcterms:modified xsi:type="dcterms:W3CDTF">2018-10-15T20:18:51Z</dcterms:modified>
</cp:coreProperties>
</file>