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6" r:id="rId3"/>
    <p:sldId id="258" r:id="rId4"/>
    <p:sldId id="260" r:id="rId5"/>
    <p:sldId id="259" r:id="rId6"/>
    <p:sldId id="267" r:id="rId7"/>
    <p:sldId id="290" r:id="rId8"/>
    <p:sldId id="285" r:id="rId9"/>
    <p:sldId id="284" r:id="rId10"/>
    <p:sldId id="286" r:id="rId11"/>
    <p:sldId id="287" r:id="rId12"/>
    <p:sldId id="278" r:id="rId13"/>
    <p:sldId id="288" r:id="rId14"/>
    <p:sldId id="289" r:id="rId15"/>
    <p:sldId id="276" r:id="rId16"/>
    <p:sldId id="272" r:id="rId17"/>
    <p:sldId id="273" r:id="rId18"/>
    <p:sldId id="274" r:id="rId19"/>
    <p:sldId id="280" r:id="rId20"/>
    <p:sldId id="283" r:id="rId21"/>
    <p:sldId id="281" r:id="rId22"/>
    <p:sldId id="282" r:id="rId23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2472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068"/>
            <a:ext cx="5608320" cy="41831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25369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59138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016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0262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5531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17683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+1, Tactics: +3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1284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2057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69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8348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475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147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706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0673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48502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r>
              <a:rPr lang="en-US" sz="1400" dirty="0" smtClean="0">
                <a:latin typeface="Aniron" panose="02000607000000020002" pitchFamily="2" charset="0"/>
              </a:rPr>
              <a:t> (TMP)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703"/>
              </p:ext>
            </p:extLst>
          </p:nvPr>
        </p:nvGraphicFramePr>
        <p:xfrm>
          <a:off x="76199" y="2438401"/>
          <a:ext cx="670560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1"/>
                <a:gridCol w="685800"/>
                <a:gridCol w="28194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Physical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5820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8586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67400"/>
              </p:ext>
            </p:extLst>
          </p:nvPr>
        </p:nvGraphicFramePr>
        <p:xfrm>
          <a:off x="-4038600" y="49530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41068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199"/>
              </p:ext>
            </p:extLst>
          </p:nvPr>
        </p:nvGraphicFramePr>
        <p:xfrm>
          <a:off x="-4953000" y="2819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4072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4075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  <a:endParaRPr lang="en-US" sz="1200" dirty="0" smtClean="0">
              <a:latin typeface="Wingdings 2" panose="05020102010507070707" pitchFamily="18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24966"/>
              </p:ext>
            </p:extLst>
          </p:nvPr>
        </p:nvGraphicFramePr>
        <p:xfrm>
          <a:off x="3533761" y="11226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6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85308"/>
              </p:ext>
            </p:extLst>
          </p:nvPr>
        </p:nvGraphicFramePr>
        <p:xfrm>
          <a:off x="135449" y="5229860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4           3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6           5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3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84022" y="2590800"/>
            <a:ext cx="3259677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3         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4         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3074" y="7924800"/>
            <a:ext cx="3240626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406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Luxuries / Region: _____</a:t>
            </a:r>
          </a:p>
          <a:p>
            <a:pPr algn="ctr"/>
            <a:endParaRPr lang="en-US" sz="10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(+1 Stability)</a:t>
            </a:r>
            <a:endParaRPr lang="en-US" sz="1600" dirty="0" smtClean="0">
              <a:latin typeface="Book Antiqu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6" y="6125881"/>
            <a:ext cx="279400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6125246"/>
            <a:ext cx="280035" cy="28003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4260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6125881"/>
            <a:ext cx="279400" cy="279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7" y="6125246"/>
            <a:ext cx="280035" cy="28003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657234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1" y="6125881"/>
            <a:ext cx="279400" cy="2794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5" y="6125246"/>
            <a:ext cx="280035" cy="28003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06148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8262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98718"/>
              </p:ext>
            </p:extLst>
          </p:nvPr>
        </p:nvGraphicFramePr>
        <p:xfrm>
          <a:off x="135449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12990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61116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17684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2031365"/>
            <a:ext cx="280035" cy="2800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5" y="2031365"/>
            <a:ext cx="280035" cy="2800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031365"/>
            <a:ext cx="280035" cy="28003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" y="2031682"/>
            <a:ext cx="279400" cy="279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35" y="2031682"/>
            <a:ext cx="279400" cy="279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7" y="2031682"/>
            <a:ext cx="279400" cy="2794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99475" y="2590800"/>
            <a:ext cx="322458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65826"/>
              </p:ext>
            </p:extLst>
          </p:nvPr>
        </p:nvGraphicFramePr>
        <p:xfrm>
          <a:off x="3541590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08317"/>
              </p:ext>
            </p:extLst>
          </p:nvPr>
        </p:nvGraphicFramePr>
        <p:xfrm>
          <a:off x="12954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71709"/>
              </p:ext>
            </p:extLst>
          </p:nvPr>
        </p:nvGraphicFramePr>
        <p:xfrm>
          <a:off x="354159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59" y="2031682"/>
            <a:ext cx="279400" cy="279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2031682"/>
            <a:ext cx="279400" cy="279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72" y="2031682"/>
            <a:ext cx="279400" cy="2794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08488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56614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13182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034540"/>
            <a:ext cx="279400" cy="279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2037080"/>
            <a:ext cx="279400" cy="2794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0" y="2037080"/>
            <a:ext cx="279400" cy="279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" y="4069080"/>
            <a:ext cx="279400" cy="279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071620"/>
            <a:ext cx="279400" cy="279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4071620"/>
            <a:ext cx="279400" cy="279400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609600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57726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71429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" y="4071620"/>
            <a:ext cx="279400" cy="279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0" y="4071620"/>
            <a:ext cx="279400" cy="279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4071620"/>
            <a:ext cx="279400" cy="279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4084320"/>
            <a:ext cx="279400" cy="279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60" y="4084320"/>
            <a:ext cx="279400" cy="279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4084320"/>
            <a:ext cx="279400" cy="279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4023728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7185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28422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05" y="4076700"/>
            <a:ext cx="279400" cy="279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99" y="4076700"/>
            <a:ext cx="279400" cy="279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4076700"/>
            <a:ext cx="279400" cy="279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389245"/>
            <a:ext cx="203835" cy="2038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663565"/>
            <a:ext cx="203835" cy="20383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937885"/>
            <a:ext cx="203835" cy="20383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212205"/>
            <a:ext cx="203835" cy="203835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4541520" y="547878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41520" y="575564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41520" y="603250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41520" y="630936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4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18519</TotalTime>
  <Words>6288</Words>
  <Application>Microsoft Office PowerPoint</Application>
  <PresentationFormat>On-screen Show (4:3)</PresentationFormat>
  <Paragraphs>2020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856</cp:revision>
  <cp:lastPrinted>2015-01-22T03:21:25Z</cp:lastPrinted>
  <dcterms:created xsi:type="dcterms:W3CDTF">2013-01-08T07:06:12Z</dcterms:created>
  <dcterms:modified xsi:type="dcterms:W3CDTF">2015-01-22T03:36:47Z</dcterms:modified>
</cp:coreProperties>
</file>