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6" r:id="rId3"/>
    <p:sldId id="258" r:id="rId4"/>
    <p:sldId id="260" r:id="rId5"/>
    <p:sldId id="259" r:id="rId6"/>
    <p:sldId id="267" r:id="rId7"/>
    <p:sldId id="285" r:id="rId8"/>
    <p:sldId id="284" r:id="rId9"/>
    <p:sldId id="286" r:id="rId10"/>
    <p:sldId id="287" r:id="rId11"/>
    <p:sldId id="278" r:id="rId12"/>
    <p:sldId id="288" r:id="rId13"/>
    <p:sldId id="289" r:id="rId14"/>
    <p:sldId id="276" r:id="rId15"/>
    <p:sldId id="272" r:id="rId16"/>
    <p:sldId id="273" r:id="rId17"/>
    <p:sldId id="274" r:id="rId18"/>
    <p:sldId id="280" r:id="rId19"/>
    <p:sldId id="283" r:id="rId20"/>
    <p:sldId id="281" r:id="rId21"/>
    <p:sldId id="282" r:id="rId22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35" autoAdjust="0"/>
    <p:restoredTop sz="94705" autoAdjust="0"/>
  </p:normalViewPr>
  <p:slideViewPr>
    <p:cSldViewPr>
      <p:cViewPr>
        <p:scale>
          <a:sx n="80" d="100"/>
          <a:sy n="80" d="100"/>
        </p:scale>
        <p:origin x="485" y="121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25369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59138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+6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016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+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0262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5531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17683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+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+1,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1284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2057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69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8348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475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147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706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0673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48502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r>
              <a:rPr lang="en-US" sz="1400" dirty="0" smtClean="0">
                <a:latin typeface="Aniron" panose="02000607000000020002" pitchFamily="2" charset="0"/>
              </a:rPr>
              <a:t> (TMP)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703"/>
              </p:ext>
            </p:extLst>
          </p:nvPr>
        </p:nvGraphicFramePr>
        <p:xfrm>
          <a:off x="76199" y="2438401"/>
          <a:ext cx="670560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1"/>
                <a:gridCol w="685800"/>
                <a:gridCol w="28194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Physical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5820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8586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67400"/>
              </p:ext>
            </p:extLst>
          </p:nvPr>
        </p:nvGraphicFramePr>
        <p:xfrm>
          <a:off x="-4038600" y="49530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41068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199"/>
              </p:ext>
            </p:extLst>
          </p:nvPr>
        </p:nvGraphicFramePr>
        <p:xfrm>
          <a:off x="-4953000" y="2819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4072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075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  <a:endParaRPr lang="en-US" sz="1200" dirty="0" smtClean="0">
              <a:latin typeface="Wingdings 2" panose="05020102010507070707" pitchFamily="18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18077</TotalTime>
  <Words>5874</Words>
  <Application>Microsoft Office PowerPoint</Application>
  <PresentationFormat>On-screen Show (4:3)</PresentationFormat>
  <Paragraphs>1854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836</cp:revision>
  <cp:lastPrinted>2014-11-07T19:19:18Z</cp:lastPrinted>
  <dcterms:created xsi:type="dcterms:W3CDTF">2013-01-08T07:06:12Z</dcterms:created>
  <dcterms:modified xsi:type="dcterms:W3CDTF">2014-12-16T18:59:40Z</dcterms:modified>
</cp:coreProperties>
</file>