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258" r:id="rId4"/>
    <p:sldId id="260" r:id="rId5"/>
    <p:sldId id="259" r:id="rId6"/>
    <p:sldId id="267" r:id="rId7"/>
    <p:sldId id="285" r:id="rId8"/>
    <p:sldId id="284" r:id="rId9"/>
    <p:sldId id="286" r:id="rId10"/>
    <p:sldId id="287" r:id="rId11"/>
    <p:sldId id="278" r:id="rId12"/>
    <p:sldId id="288" r:id="rId13"/>
    <p:sldId id="276" r:id="rId14"/>
    <p:sldId id="272" r:id="rId15"/>
    <p:sldId id="273" r:id="rId16"/>
    <p:sldId id="274" r:id="rId17"/>
    <p:sldId id="280" r:id="rId18"/>
    <p:sldId id="283" r:id="rId19"/>
    <p:sldId id="281" r:id="rId20"/>
    <p:sldId id="282" r:id="rId21"/>
  </p:sldIdLst>
  <p:sldSz cx="6858000" cy="9144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94705" autoAdjust="0"/>
  </p:normalViewPr>
  <p:slideViewPr>
    <p:cSldViewPr>
      <p:cViewPr>
        <p:scale>
          <a:sx n="60" d="100"/>
          <a:sy n="60" d="100"/>
        </p:scale>
        <p:origin x="-58" y="-3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698500"/>
            <a:ext cx="2619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489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40709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Deceive: 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+2,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2752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875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69464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2736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+3, Deceive: +0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82461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5420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6007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29764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96143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Ancient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14380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lets the player draw a card and add suns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draw a card and subtract moons, to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Compels</a:t>
            </a:r>
            <a:r>
              <a:rPr lang="en-US" sz="1200" dirty="0" smtClean="0">
                <a:latin typeface="Book Antiqua" panose="02040602050305030304" pitchFamily="18" charset="0"/>
              </a:rPr>
              <a:t> allow the Autarch player to add a </a:t>
            </a:r>
            <a:r>
              <a:rPr lang="en-US" sz="1200" b="1" dirty="0" smtClean="0">
                <a:latin typeface="Book Antiqua" panose="02040602050305030304" pitchFamily="18" charset="0"/>
              </a:rPr>
              <a:t>complication</a:t>
            </a:r>
            <a:r>
              <a:rPr lang="en-US" sz="1200" dirty="0" smtClean="0">
                <a:latin typeface="Book Antiqua" panose="02040602050305030304" pitchFamily="18" charset="0"/>
              </a:rPr>
              <a:t> to the challenge scene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Turn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players may create a new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Complication (Overcome</a:t>
            </a:r>
            <a:r>
              <a:rPr lang="en-US" sz="1200" dirty="0" smtClean="0">
                <a:latin typeface="Book Antiqua" panose="02040602050305030304" pitchFamily="18" charset="0"/>
              </a:rPr>
              <a:t>) – On success or failure complication is removed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</a:t>
            </a:r>
            <a:r>
              <a:rPr lang="en-US" sz="1200" dirty="0" smtClean="0">
                <a:latin typeface="Book Antiqua" panose="02040602050305030304" pitchFamily="18" charset="0"/>
              </a:rPr>
              <a:t> – Autarch player creates a mission aspect with a free invoke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Ignore</a:t>
            </a:r>
            <a:r>
              <a:rPr lang="en-US" sz="1200" dirty="0" smtClean="0">
                <a:latin typeface="Book Antiqua" panose="02040602050305030304" pitchFamily="18" charset="0"/>
              </a:rPr>
              <a:t> – Character may take physical stress equal to suns and mental stress equal to moons, and remove the complication without spending an 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Skill 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During challenge turn, when opposition is higher than skill, gain a skill advance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feed population 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T</a:t>
            </a:r>
            <a:r>
              <a:rPr lang="en-US" sz="1200" dirty="0" smtClean="0">
                <a:latin typeface="Book Antiqua" panose="02040602050305030304" pitchFamily="18" charset="0"/>
              </a:rPr>
              <a:t>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starting fate points by Stronghold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threat occurs if less than current year - 3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</a:t>
              </a:r>
              <a:r>
                <a:rPr lang="en-US" sz="800" i="1" smtClean="0">
                  <a:latin typeface="Book Antiqua" pitchFamily="18" charset="0"/>
                </a:rPr>
                <a:t>infantry</a:t>
              </a:r>
              <a:r>
                <a:rPr lang="en-US" sz="800" i="1" smtClean="0">
                  <a:latin typeface="Book Antiqua" pitchFamily="18" charset="0"/>
                </a:rPr>
                <a:t>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Make Thievery Roll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6011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26660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+3,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28132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24010"/>
              </p:ext>
            </p:extLst>
          </p:nvPr>
        </p:nvGraphicFramePr>
        <p:xfrm>
          <a:off x="2779777" y="518160"/>
          <a:ext cx="4002023" cy="586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2711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29399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74280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82631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2377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78534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Garodes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Head Ambassador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Open to New Ideas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shrink from a challenge”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“Agatha is overly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conserative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15761</TotalTime>
  <Words>5428</Words>
  <Application>Microsoft Office PowerPoint</Application>
  <PresentationFormat>On-screen Show (4:3)</PresentationFormat>
  <Paragraphs>1707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795</cp:revision>
  <cp:lastPrinted>2014-09-23T14:27:21Z</cp:lastPrinted>
  <dcterms:created xsi:type="dcterms:W3CDTF">2013-01-08T07:06:12Z</dcterms:created>
  <dcterms:modified xsi:type="dcterms:W3CDTF">2014-10-24T20:29:42Z</dcterms:modified>
</cp:coreProperties>
</file>