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55B-B3DA-8C57-14FE-082789F78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462FF-9F5F-E70D-E698-E85036FCA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E50C-9754-95AB-10E8-06D69450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2361-61B8-A164-3923-645F31FF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A3C12-E0D9-ED6C-9D5B-186D836C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6CC-F3B3-5F74-4E6F-A533E466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46C6-C54A-C021-DD80-8CEE8520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D8AF-8ABF-D12B-BE3E-BC0A9B5A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6912-DDEB-2018-D235-B3FD3E85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010-36F6-3AB9-BBE6-52FD6A71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0D360-81A3-A49B-D222-E4A9BF5F1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16DA-C507-3F32-2F78-3E4BA888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A911-2DD4-9FBD-8617-58B34540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EEFD-82FF-D2B4-3987-7578048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FD2C-3C90-8436-B38E-A1AC8CAB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CA43-D8E5-88BA-8F64-D0E7E392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9A82-586A-3F25-0643-F68517FC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9D4D-1A0D-C1CE-94E1-A083647A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53A8-FB4C-93E1-8970-AF2A55E0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1C6D-9688-BCA1-DD66-6ECA3FC7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026-EE88-1B76-A04F-603D48E3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CE08-C9BD-88B5-DC2B-CFEC69EB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2F7D-259F-F651-0A65-0C9E7D6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F630-0D8F-2153-F07F-D199F46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84A8-2D87-FEEB-D057-CE5E18C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8E1A-4896-8CBC-64D6-6A31EF2D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782-1055-8C76-8580-A16310DC3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2BAD0-298E-B216-6408-B61E5082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DC40-D7AA-6AA1-10CF-04174F9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54EE-C98D-4AD8-88FB-81FEDF14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AC11-AA69-D29E-3B6C-A26C9010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904A-CAC8-E4DA-FC22-3FFBCCBE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18BD-14BB-372E-B459-CAF1D75D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C707-CBBF-8747-3FFC-0BF63BEA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B0109-8A05-CA1E-0897-4BD8B467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37D39-9137-1BCE-7AA8-DE6018C1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67EC3-440D-A7E1-67B1-EDEB2D56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E1F13-5BAD-91D4-3663-840D2B70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8C572-2F4D-8C55-DF99-557DD0F5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7DC7-AC14-B237-6929-F813137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6AAC0-753C-8D9D-3B21-76E8188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F6F31-2F82-554A-FD5A-C2FD56F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C774-08D1-417A-C170-0514CA56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FE0B5-8F6B-CF33-9404-FAE5D772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8A5F4-E5A2-DECF-2ABB-B3B8768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5575-627B-2090-05CF-3355804A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780C-D9EA-F745-D7B6-3D37F363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4F6A-81DD-B499-1C85-2FE6173A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E558-E811-6432-D8A0-236ABE6D8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1805-D2B8-DB5F-A780-D38210EB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017A-E7ED-4339-7FDD-BABED320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6AF-95C6-3301-A8A5-11C23D98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8A92-31E9-9049-F4A0-7CF9B277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4622D-D5F1-6688-1032-E18DF9BE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CE3F9-CC3F-A7BF-64A0-8631E66B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42ED4-9E33-0D53-DA60-09F42DB3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09B6E-493E-05C7-D3A3-0DF0CC4C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E775-8C4B-1734-BE79-F95D02AF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3C8B6-77B8-BFB4-4025-A1C134C9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52A1-6022-F1EF-72CB-C5D29A37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AAAD-2331-6905-EF1F-18D70212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2142-95D5-43FB-BACD-A508C7E87A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64DF-87DA-6730-B98C-85E02E77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AD4A-6D32-962F-31D9-0A58CFC2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2D7F-B9E9-4204-A9F5-91793018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mupdf.readthedocs.io/en/latest/glossary.html#contents" TargetMode="External"/><Relationship Id="rId2" Type="http://schemas.openxmlformats.org/officeDocument/2006/relationships/hyperlink" Target="https://pymupdf.readthedocs.io/en/latest/app3.html#adobemanua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ypi.org/project/reportlab/" TargetMode="External"/><Relationship Id="rId4" Type="http://schemas.openxmlformats.org/officeDocument/2006/relationships/hyperlink" Target="https://pymupdf.readthedocs.io/en/latest/shape.html#sha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008B7-2CBF-121A-A96A-46A3C686469A}"/>
              </a:ext>
            </a:extLst>
          </p:cNvPr>
          <p:cNvSpPr/>
          <p:nvPr/>
        </p:nvSpPr>
        <p:spPr>
          <a:xfrm>
            <a:off x="0" y="0"/>
            <a:ext cx="2434442" cy="1294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2F835-DA62-74F0-C665-9B317F133059}"/>
              </a:ext>
            </a:extLst>
          </p:cNvPr>
          <p:cNvSpPr txBox="1"/>
          <p:nvPr/>
        </p:nvSpPr>
        <p:spPr>
          <a:xfrm>
            <a:off x="0" y="6507678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LOWERLEFTCORNER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D38083-1260-2D90-206C-C5C2354C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26" y="2380517"/>
            <a:ext cx="71452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PDF files support elementary drawing operations as part of their syntax. These are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vector graphics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and include basic geometrical objects like lines, curves, circles, rectangles including specifying colors.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 syntax for such operations is defined in “A Operator Summary” on page 643 of the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2"/>
              </a:rPr>
              <a:t>Adobe PDF References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Specifying these operators for a PDF page happens in its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  <a:hlinkClick r:id="rId3" tooltip="contents"/>
              </a:rPr>
              <a:t>contents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objects.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PyMuPDF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implements a large part of the available features via its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4"/>
              </a:rPr>
              <a:t>Shape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class, which is comparable to notions like “canvas” in other packages (e.g.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5"/>
              </a:rPr>
              <a:t>reportlab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 shape is always created as a 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child of a page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usually with an instruction like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shape =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page.new_shape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The class defines numerous methods that perform drawing operations on the page’s area. For example,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last_point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 =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shape.draw_rect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draws a rectangle along the borders of a suitably defined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rect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 =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pymupdf.Rect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font-stack--monospace)"/>
              </a:rPr>
              <a:t>(...)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945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var(--font-stack--monospace)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moran</dc:creator>
  <cp:lastModifiedBy>pat moran</cp:lastModifiedBy>
  <cp:revision>1</cp:revision>
  <dcterms:created xsi:type="dcterms:W3CDTF">2024-05-15T20:37:01Z</dcterms:created>
  <dcterms:modified xsi:type="dcterms:W3CDTF">2024-05-15T20:39:23Z</dcterms:modified>
</cp:coreProperties>
</file>