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9" r:id="rId6"/>
    <p:sldId id="271" r:id="rId7"/>
    <p:sldId id="261" r:id="rId8"/>
    <p:sldId id="265" r:id="rId9"/>
    <p:sldId id="266" r:id="rId10"/>
    <p:sldId id="262" r:id="rId11"/>
    <p:sldId id="263" r:id="rId12"/>
    <p:sldId id="267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5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7B32-51E8-4EC7-84EF-41364F0CF33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21F1-E08E-4D2D-8272-D120617C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18288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udp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31242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tcp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1828800"/>
            <a:ext cx="533400" cy="214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13716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hlinkClick r:id="rId2" action="ppaction://hlinksldjump"/>
              </a:rPr>
              <a:t>Server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[Software System]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Serves a Solution to Problem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3551" y="35814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[Software System]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Runs the messages from the 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2522349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[Container: Online In-memory datastore]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2" y="43434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Native Loader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[Software System]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Loads the Native Library Components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25146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XML Loader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[Software System]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Converts from XML  format to Native format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2513955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Json Loader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[Software System]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Converts from Json format to Native format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3751" y="457200"/>
            <a:ext cx="2057401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Loader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[Software System]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Loads a data file.</a:t>
            </a:r>
          </a:p>
        </p:txBody>
      </p:sp>
      <p:cxnSp>
        <p:nvCxnSpPr>
          <p:cNvPr id="16" name="Elbow Connector 15"/>
          <p:cNvCxnSpPr>
            <a:cxnSpLocks/>
            <a:stCxn id="13" idx="3"/>
            <a:endCxn id="7" idx="1"/>
          </p:cNvCxnSpPr>
          <p:nvPr/>
        </p:nvCxnSpPr>
        <p:spPr>
          <a:xfrm>
            <a:off x="2851152" y="838200"/>
            <a:ext cx="1416048" cy="914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cxnSpLocks/>
            <a:stCxn id="13" idx="3"/>
            <a:endCxn id="8" idx="1"/>
          </p:cNvCxnSpPr>
          <p:nvPr/>
        </p:nvCxnSpPr>
        <p:spPr>
          <a:xfrm>
            <a:off x="2851152" y="838200"/>
            <a:ext cx="1422399" cy="3124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263527" y="2778125"/>
            <a:ext cx="3124200" cy="635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cxnSpLocks/>
            <a:stCxn id="13" idx="2"/>
            <a:endCxn id="11" idx="0"/>
          </p:cNvCxnSpPr>
          <p:nvPr/>
        </p:nvCxnSpPr>
        <p:spPr>
          <a:xfrm rot="16200000" flipH="1">
            <a:off x="1597026" y="1444626"/>
            <a:ext cx="1295400" cy="84454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cxnSpLocks/>
            <a:stCxn id="13" idx="2"/>
            <a:endCxn id="12" idx="0"/>
          </p:cNvCxnSpPr>
          <p:nvPr/>
        </p:nvCxnSpPr>
        <p:spPr>
          <a:xfrm rot="5400000">
            <a:off x="759149" y="1450651"/>
            <a:ext cx="1294755" cy="83185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2"/>
            <a:endCxn id="10" idx="0"/>
          </p:cNvCxnSpPr>
          <p:nvPr/>
        </p:nvCxnSpPr>
        <p:spPr>
          <a:xfrm rot="5400000">
            <a:off x="1714501" y="3390901"/>
            <a:ext cx="1066800" cy="8381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0" idx="0"/>
          </p:cNvCxnSpPr>
          <p:nvPr/>
        </p:nvCxnSpPr>
        <p:spPr>
          <a:xfrm rot="16200000" flipH="1">
            <a:off x="875979" y="3390576"/>
            <a:ext cx="1067445" cy="838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7" idx="2"/>
            <a:endCxn id="9" idx="0"/>
          </p:cNvCxnSpPr>
          <p:nvPr/>
        </p:nvCxnSpPr>
        <p:spPr>
          <a:xfrm rot="5400000">
            <a:off x="4682426" y="2327974"/>
            <a:ext cx="388749" cy="12700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8" idx="0"/>
            <a:endCxn id="9" idx="2"/>
          </p:cNvCxnSpPr>
          <p:nvPr/>
        </p:nvCxnSpPr>
        <p:spPr>
          <a:xfrm rot="16200000" flipV="1">
            <a:off x="4731451" y="3429699"/>
            <a:ext cx="297051" cy="635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" idx="3"/>
            <a:endCxn id="6" idx="1"/>
          </p:cNvCxnSpPr>
          <p:nvPr/>
        </p:nvCxnSpPr>
        <p:spPr>
          <a:xfrm>
            <a:off x="5486400" y="1752600"/>
            <a:ext cx="914400" cy="115010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" idx="3"/>
            <a:endCxn id="4" idx="1"/>
          </p:cNvCxnSpPr>
          <p:nvPr/>
        </p:nvCxnSpPr>
        <p:spPr>
          <a:xfrm flipV="1">
            <a:off x="6934200" y="2209800"/>
            <a:ext cx="685800" cy="69290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" idx="3"/>
            <a:endCxn id="5" idx="1"/>
          </p:cNvCxnSpPr>
          <p:nvPr/>
        </p:nvCxnSpPr>
        <p:spPr>
          <a:xfrm>
            <a:off x="6934200" y="2902704"/>
            <a:ext cx="685800" cy="60249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" idx="3"/>
            <a:endCxn id="6" idx="1"/>
          </p:cNvCxnSpPr>
          <p:nvPr/>
        </p:nvCxnSpPr>
        <p:spPr>
          <a:xfrm flipV="1">
            <a:off x="5492751" y="2902704"/>
            <a:ext cx="908049" cy="105969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620000" y="44958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handler</a:t>
            </a:r>
          </a:p>
        </p:txBody>
      </p:sp>
      <p:cxnSp>
        <p:nvCxnSpPr>
          <p:cNvPr id="103" name="Elbow Connector 102"/>
          <p:cNvCxnSpPr>
            <a:stCxn id="6" idx="2"/>
            <a:endCxn id="101" idx="1"/>
          </p:cNvCxnSpPr>
          <p:nvPr/>
        </p:nvCxnSpPr>
        <p:spPr>
          <a:xfrm rot="16200000" flipH="1">
            <a:off x="6693654" y="3950453"/>
            <a:ext cx="900193" cy="9525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9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6AEDE-B0F3-B993-40B6-179EF2AFC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6" y="285311"/>
            <a:ext cx="846890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8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6B5ED-BAAE-5A90-6B63-8B9EB3B6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457200"/>
            <a:ext cx="8487960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0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7E64C-92FB-25C1-E30E-8669F4AF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1" y="137653"/>
            <a:ext cx="8754697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0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222C5-4706-1559-FE0B-09F8725D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135"/>
            <a:ext cx="9144000" cy="58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24384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37338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2438400"/>
            <a:ext cx="533400" cy="214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14478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2555996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4572" y="4942356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2" y="49530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31242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3123555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201" y="8382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events</a:t>
            </a:r>
          </a:p>
        </p:txBody>
      </p:sp>
      <p:cxnSp>
        <p:nvCxnSpPr>
          <p:cNvPr id="16" name="Elbow Connector 15"/>
          <p:cNvCxnSpPr>
            <a:stCxn id="13" idx="3"/>
            <a:endCxn id="7" idx="1"/>
          </p:cNvCxnSpPr>
          <p:nvPr/>
        </p:nvCxnSpPr>
        <p:spPr>
          <a:xfrm>
            <a:off x="2438401" y="1219200"/>
            <a:ext cx="1828799" cy="6096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3"/>
            <a:endCxn id="9" idx="1"/>
          </p:cNvCxnSpPr>
          <p:nvPr/>
        </p:nvCxnSpPr>
        <p:spPr>
          <a:xfrm flipV="1">
            <a:off x="2438402" y="5323356"/>
            <a:ext cx="1826170" cy="106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2"/>
            <a:endCxn id="10" idx="0"/>
          </p:cNvCxnSpPr>
          <p:nvPr/>
        </p:nvCxnSpPr>
        <p:spPr>
          <a:xfrm rot="16200000" flipH="1">
            <a:off x="152401" y="3276599"/>
            <a:ext cx="3352800" cy="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11" idx="0"/>
          </p:cNvCxnSpPr>
          <p:nvPr/>
        </p:nvCxnSpPr>
        <p:spPr>
          <a:xfrm rot="16200000" flipH="1">
            <a:off x="1485900" y="1943100"/>
            <a:ext cx="1524000" cy="838199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2"/>
            <a:endCxn id="12" idx="0"/>
          </p:cNvCxnSpPr>
          <p:nvPr/>
        </p:nvCxnSpPr>
        <p:spPr>
          <a:xfrm rot="5400000">
            <a:off x="648024" y="1942777"/>
            <a:ext cx="1523355" cy="83820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2"/>
            <a:endCxn id="10" idx="0"/>
          </p:cNvCxnSpPr>
          <p:nvPr/>
        </p:nvCxnSpPr>
        <p:spPr>
          <a:xfrm rot="5400000">
            <a:off x="1714501" y="4000501"/>
            <a:ext cx="1066800" cy="8381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0" idx="0"/>
          </p:cNvCxnSpPr>
          <p:nvPr/>
        </p:nvCxnSpPr>
        <p:spPr>
          <a:xfrm rot="16200000" flipH="1">
            <a:off x="875979" y="4000176"/>
            <a:ext cx="1067445" cy="8382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9" idx="3"/>
            <a:endCxn id="6" idx="1"/>
          </p:cNvCxnSpPr>
          <p:nvPr/>
        </p:nvCxnSpPr>
        <p:spPr>
          <a:xfrm flipV="1">
            <a:off x="5483772" y="3512304"/>
            <a:ext cx="917028" cy="181105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" idx="3"/>
            <a:endCxn id="4" idx="1"/>
          </p:cNvCxnSpPr>
          <p:nvPr/>
        </p:nvCxnSpPr>
        <p:spPr>
          <a:xfrm flipV="1">
            <a:off x="6934200" y="2819400"/>
            <a:ext cx="685800" cy="69290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" idx="3"/>
            <a:endCxn id="5" idx="1"/>
          </p:cNvCxnSpPr>
          <p:nvPr/>
        </p:nvCxnSpPr>
        <p:spPr>
          <a:xfrm>
            <a:off x="6934200" y="3512304"/>
            <a:ext cx="685800" cy="60249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8" idx="1"/>
          </p:cNvCxnSpPr>
          <p:nvPr/>
        </p:nvCxnSpPr>
        <p:spPr>
          <a:xfrm>
            <a:off x="2438401" y="1219200"/>
            <a:ext cx="1828799" cy="171779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6" idx="1"/>
          </p:cNvCxnSpPr>
          <p:nvPr/>
        </p:nvCxnSpPr>
        <p:spPr>
          <a:xfrm>
            <a:off x="5486400" y="1828800"/>
            <a:ext cx="914400" cy="1683504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3"/>
            <a:endCxn id="6" idx="1"/>
          </p:cNvCxnSpPr>
          <p:nvPr/>
        </p:nvCxnSpPr>
        <p:spPr>
          <a:xfrm>
            <a:off x="5486400" y="2936996"/>
            <a:ext cx="914400" cy="57530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620000" y="5105400"/>
            <a:ext cx="1219200" cy="76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handler</a:t>
            </a:r>
          </a:p>
        </p:txBody>
      </p:sp>
      <p:cxnSp>
        <p:nvCxnSpPr>
          <p:cNvPr id="28" name="Elbow Connector 27"/>
          <p:cNvCxnSpPr>
            <a:stCxn id="35" idx="1"/>
            <a:endCxn id="6" idx="2"/>
          </p:cNvCxnSpPr>
          <p:nvPr/>
        </p:nvCxnSpPr>
        <p:spPr>
          <a:xfrm rot="10800000">
            <a:off x="6667500" y="4586208"/>
            <a:ext cx="952500" cy="90019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B5DB8-3B2D-819C-F0BF-35981D9486C0}"/>
              </a:ext>
            </a:extLst>
          </p:cNvPr>
          <p:cNvSpPr/>
          <p:nvPr/>
        </p:nvSpPr>
        <p:spPr>
          <a:xfrm>
            <a:off x="7620000" y="24384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5DFBD-3D28-72C7-6FE1-7008687FC42B}"/>
              </a:ext>
            </a:extLst>
          </p:cNvPr>
          <p:cNvSpPr/>
          <p:nvPr/>
        </p:nvSpPr>
        <p:spPr>
          <a:xfrm>
            <a:off x="7620000" y="37338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EDB4FC-9774-056A-835B-4B2A45CB14CA}"/>
              </a:ext>
            </a:extLst>
          </p:cNvPr>
          <p:cNvSpPr/>
          <p:nvPr/>
        </p:nvSpPr>
        <p:spPr>
          <a:xfrm>
            <a:off x="6400800" y="2438400"/>
            <a:ext cx="533400" cy="21478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C2B8F7-F547-C9C0-BA3C-B2D48AABB16E}"/>
              </a:ext>
            </a:extLst>
          </p:cNvPr>
          <p:cNvSpPr/>
          <p:nvPr/>
        </p:nvSpPr>
        <p:spPr>
          <a:xfrm>
            <a:off x="4267200" y="14478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1290E-11D9-9BE0-A2A4-D2C6F4EEFE7B}"/>
              </a:ext>
            </a:extLst>
          </p:cNvPr>
          <p:cNvSpPr/>
          <p:nvPr/>
        </p:nvSpPr>
        <p:spPr>
          <a:xfrm>
            <a:off x="4267200" y="2555996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7B2B3-C393-6B4D-9650-E1D5CFBC0E39}"/>
              </a:ext>
            </a:extLst>
          </p:cNvPr>
          <p:cNvSpPr/>
          <p:nvPr/>
        </p:nvSpPr>
        <p:spPr>
          <a:xfrm>
            <a:off x="4264572" y="4942356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F4FC8-B324-003C-7CC8-E34996AD8C2A}"/>
              </a:ext>
            </a:extLst>
          </p:cNvPr>
          <p:cNvSpPr/>
          <p:nvPr/>
        </p:nvSpPr>
        <p:spPr>
          <a:xfrm>
            <a:off x="1219202" y="49530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9BA42F-A490-7767-4D53-3AE6DEB852C2}"/>
              </a:ext>
            </a:extLst>
          </p:cNvPr>
          <p:cNvSpPr/>
          <p:nvPr/>
        </p:nvSpPr>
        <p:spPr>
          <a:xfrm>
            <a:off x="2057400" y="31242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C4762-C36C-20FF-1FF2-8B77460266FB}"/>
              </a:ext>
            </a:extLst>
          </p:cNvPr>
          <p:cNvSpPr/>
          <p:nvPr/>
        </p:nvSpPr>
        <p:spPr>
          <a:xfrm>
            <a:off x="381000" y="3123555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283B0-F02E-E1E9-B972-9FF6C41CE3C8}"/>
              </a:ext>
            </a:extLst>
          </p:cNvPr>
          <p:cNvSpPr/>
          <p:nvPr/>
        </p:nvSpPr>
        <p:spPr>
          <a:xfrm>
            <a:off x="1219201" y="8382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Elbow Connector 15">
            <a:extLst>
              <a:ext uri="{FF2B5EF4-FFF2-40B4-BE49-F238E27FC236}">
                <a16:creationId xmlns:a16="http://schemas.microsoft.com/office/drawing/2014/main" id="{D9FCA5F5-E1CF-8D2D-0FCD-7256C38D58F6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2438401" y="1219200"/>
            <a:ext cx="1828799" cy="6096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7">
            <a:extLst>
              <a:ext uri="{FF2B5EF4-FFF2-40B4-BE49-F238E27FC236}">
                <a16:creationId xmlns:a16="http://schemas.microsoft.com/office/drawing/2014/main" id="{C13E9332-578F-792F-1E25-3317D93037A6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438402" y="5323356"/>
            <a:ext cx="1826170" cy="106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21">
            <a:extLst>
              <a:ext uri="{FF2B5EF4-FFF2-40B4-BE49-F238E27FC236}">
                <a16:creationId xmlns:a16="http://schemas.microsoft.com/office/drawing/2014/main" id="{70B34A1D-F3DB-7BD2-D15F-BA65E1E6FD1A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6200000" flipH="1">
            <a:off x="152401" y="3276599"/>
            <a:ext cx="3352800" cy="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5">
            <a:extLst>
              <a:ext uri="{FF2B5EF4-FFF2-40B4-BE49-F238E27FC236}">
                <a16:creationId xmlns:a16="http://schemas.microsoft.com/office/drawing/2014/main" id="{91BF9010-550B-EF88-D118-1EB5C267420D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16200000" flipH="1">
            <a:off x="1485900" y="1943100"/>
            <a:ext cx="1524000" cy="838199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35">
            <a:extLst>
              <a:ext uri="{FF2B5EF4-FFF2-40B4-BE49-F238E27FC236}">
                <a16:creationId xmlns:a16="http://schemas.microsoft.com/office/drawing/2014/main" id="{3E364E9B-4E91-491A-0FAC-2E57392ECC91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5400000">
            <a:off x="648024" y="1942777"/>
            <a:ext cx="1523355" cy="838201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37">
            <a:extLst>
              <a:ext uri="{FF2B5EF4-FFF2-40B4-BE49-F238E27FC236}">
                <a16:creationId xmlns:a16="http://schemas.microsoft.com/office/drawing/2014/main" id="{B290D6DF-3FB2-4121-5203-56F3FDABB67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>
            <a:off x="1714501" y="4000501"/>
            <a:ext cx="1066800" cy="8381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39">
            <a:extLst>
              <a:ext uri="{FF2B5EF4-FFF2-40B4-BE49-F238E27FC236}">
                <a16:creationId xmlns:a16="http://schemas.microsoft.com/office/drawing/2014/main" id="{041E8856-08BC-3C00-B7CD-4B1ED69F08C3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16200000" flipH="1">
            <a:off x="875979" y="4000176"/>
            <a:ext cx="1067445" cy="8382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78">
            <a:extLst>
              <a:ext uri="{FF2B5EF4-FFF2-40B4-BE49-F238E27FC236}">
                <a16:creationId xmlns:a16="http://schemas.microsoft.com/office/drawing/2014/main" id="{C9689D32-5DF8-A1C3-3D33-483F39D08312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5483772" y="3512304"/>
            <a:ext cx="917028" cy="181105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91">
            <a:extLst>
              <a:ext uri="{FF2B5EF4-FFF2-40B4-BE49-F238E27FC236}">
                <a16:creationId xmlns:a16="http://schemas.microsoft.com/office/drawing/2014/main" id="{9121BB9C-A799-0082-56A8-00F8FE1264D8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6934200" y="2819400"/>
            <a:ext cx="685800" cy="69290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93">
            <a:extLst>
              <a:ext uri="{FF2B5EF4-FFF2-40B4-BE49-F238E27FC236}">
                <a16:creationId xmlns:a16="http://schemas.microsoft.com/office/drawing/2014/main" id="{7791C495-50E5-BB8D-97FF-B7456A9AC2D4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6934200" y="3512304"/>
            <a:ext cx="685800" cy="60249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19">
            <a:extLst>
              <a:ext uri="{FF2B5EF4-FFF2-40B4-BE49-F238E27FC236}">
                <a16:creationId xmlns:a16="http://schemas.microsoft.com/office/drawing/2014/main" id="{3FB849E6-C149-EE4F-C9B6-5B3BD340DE38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438401" y="1219200"/>
            <a:ext cx="1828799" cy="171779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8FDC827-FDC5-2978-F2CF-CF56254830F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486400" y="1828800"/>
            <a:ext cx="914400" cy="168350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4">
            <a:extLst>
              <a:ext uri="{FF2B5EF4-FFF2-40B4-BE49-F238E27FC236}">
                <a16:creationId xmlns:a16="http://schemas.microsoft.com/office/drawing/2014/main" id="{F5F388C4-3F65-CBAC-779C-6CB6B867267A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5486400" y="2936996"/>
            <a:ext cx="914400" cy="575308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C8AFCB2-A9A7-0DD3-E717-5B24D54D5E81}"/>
              </a:ext>
            </a:extLst>
          </p:cNvPr>
          <p:cNvSpPr/>
          <p:nvPr/>
        </p:nvSpPr>
        <p:spPr>
          <a:xfrm>
            <a:off x="7620000" y="5105400"/>
            <a:ext cx="1219200" cy="76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Elbow Connector 27">
            <a:extLst>
              <a:ext uri="{FF2B5EF4-FFF2-40B4-BE49-F238E27FC236}">
                <a16:creationId xmlns:a16="http://schemas.microsoft.com/office/drawing/2014/main" id="{4B69CD22-06AC-7135-8622-E190314B0126}"/>
              </a:ext>
            </a:extLst>
          </p:cNvPr>
          <p:cNvCxnSpPr>
            <a:stCxn id="25" idx="1"/>
            <a:endCxn id="4" idx="2"/>
          </p:cNvCxnSpPr>
          <p:nvPr/>
        </p:nvCxnSpPr>
        <p:spPr>
          <a:xfrm rot="10800000">
            <a:off x="6667500" y="4586208"/>
            <a:ext cx="952500" cy="90019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2063702"/>
            <a:ext cx="4349129" cy="9080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600200"/>
            <a:ext cx="4349129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GRIDLABD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9505" y="2054535"/>
            <a:ext cx="1447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2060551"/>
            <a:ext cx="14478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1531878" y="3649721"/>
            <a:ext cx="1813043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5430682" y="3649721"/>
            <a:ext cx="1813043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1" y="2971799"/>
            <a:ext cx="3441604" cy="9080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9505" y="2971800"/>
            <a:ext cx="14478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2971800"/>
            <a:ext cx="1447800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1" y="3879897"/>
            <a:ext cx="3441604" cy="9080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9505" y="4327643"/>
            <a:ext cx="14478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9600" y="4333946"/>
            <a:ext cx="1447800" cy="457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16675" y="4791145"/>
            <a:ext cx="4349129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9800" y="1143000"/>
            <a:ext cx="4349129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GRIDLABD CORE</a:t>
            </a:r>
          </a:p>
        </p:txBody>
      </p:sp>
    </p:spTree>
    <p:extLst>
      <p:ext uri="{BB962C8B-B14F-4D97-AF65-F5344CB8AC3E}">
        <p14:creationId xmlns:p14="http://schemas.microsoft.com/office/powerpoint/2010/main" val="226457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CE3A6-DA70-1966-D820-88FEA57C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7" y="228153"/>
            <a:ext cx="8859486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492BAE-9557-F49F-EAB0-CCAADE4C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0" y="285311"/>
            <a:ext cx="8849960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781ED5-3285-092F-6D2B-7438EA8D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5" y="253284"/>
            <a:ext cx="9067800" cy="66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4D177-4BD2-B40F-914B-11B78279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8" y="256732"/>
            <a:ext cx="8583223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5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15B24-C774-F243-F6DA-1D3AA3CA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251969"/>
            <a:ext cx="8478433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1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107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 Chassin</dc:creator>
  <cp:lastModifiedBy>pat moran</cp:lastModifiedBy>
  <cp:revision>12</cp:revision>
  <dcterms:created xsi:type="dcterms:W3CDTF">2013-11-16T17:00:43Z</dcterms:created>
  <dcterms:modified xsi:type="dcterms:W3CDTF">2024-04-23T20:57:50Z</dcterms:modified>
</cp:coreProperties>
</file>