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63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7E8C6-03B9-4386-9692-A674B2313239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E8B9F-AE75-4F74-A6CC-2A4733972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64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7E8C6-03B9-4386-9692-A674B2313239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E8B9F-AE75-4F74-A6CC-2A4733972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367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7E8C6-03B9-4386-9692-A674B2313239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E8B9F-AE75-4F74-A6CC-2A4733972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72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7E8C6-03B9-4386-9692-A674B2313239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E8B9F-AE75-4F74-A6CC-2A4733972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381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7E8C6-03B9-4386-9692-A674B2313239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E8B9F-AE75-4F74-A6CC-2A4733972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751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7E8C6-03B9-4386-9692-A674B2313239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E8B9F-AE75-4F74-A6CC-2A4733972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27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7E8C6-03B9-4386-9692-A674B2313239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E8B9F-AE75-4F74-A6CC-2A4733972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496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7E8C6-03B9-4386-9692-A674B2313239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E8B9F-AE75-4F74-A6CC-2A4733972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52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7E8C6-03B9-4386-9692-A674B2313239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E8B9F-AE75-4F74-A6CC-2A4733972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05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7E8C6-03B9-4386-9692-A674B2313239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E8B9F-AE75-4F74-A6CC-2A4733972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150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7E8C6-03B9-4386-9692-A674B2313239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E8B9F-AE75-4F74-A6CC-2A4733972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79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7E8C6-03B9-4386-9692-A674B2313239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E8B9F-AE75-4F74-A6CC-2A4733972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59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CONED, alongside duration wants a status column that indicates which outage is still happening. The status column should have three columns</a:t>
            </a:r>
          </a:p>
          <a:p>
            <a:pPr marL="0" indent="0">
              <a:buNone/>
            </a:pPr>
            <a:r>
              <a:rPr lang="en-US" sz="11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              B              C            D          E        F       G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time reported   restored time  duration     status     from     to      system time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 = FAIL or RESTORE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 and F are the begin and end time of the report</a:t>
            </a:r>
          </a:p>
          <a:p>
            <a:pPr marL="0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an outage is effect and query the system then the logic for the report is:         </a:t>
            </a:r>
          </a:p>
          <a:p>
            <a:pPr marL="400050" lvl="1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fail time reported        </a:t>
            </a:r>
          </a:p>
          <a:p>
            <a:pPr marL="400050" lvl="1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blank        </a:t>
            </a:r>
          </a:p>
          <a:p>
            <a:pPr marL="400050" lvl="1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 = G - A for duration        </a:t>
            </a:r>
          </a:p>
          <a:p>
            <a:pPr marL="400050" lvl="1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 = FAIL        </a:t>
            </a:r>
          </a:p>
          <a:p>
            <a:pPr marL="0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an outage is restored and query the system at or after the restore time, then the logic for the report is:         </a:t>
            </a:r>
          </a:p>
          <a:p>
            <a:pPr marL="400050" lvl="1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time reported        </a:t>
            </a:r>
          </a:p>
          <a:p>
            <a:pPr marL="400050" lvl="1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restore time reported        </a:t>
            </a:r>
          </a:p>
          <a:p>
            <a:pPr marL="400050" lvl="1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 = B - A        </a:t>
            </a:r>
          </a:p>
          <a:p>
            <a:pPr marL="400050" lvl="1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 = RESTORE 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the start time of the report is in the middle of the outage?     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report should look at ALL the restore times between the start and end and report those.     </a:t>
            </a:r>
            <a:r>
              <a:rPr lang="en-US" sz="11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           B             C            D         E           F        G     </a:t>
            </a:r>
          </a:p>
          <a:p>
            <a:pPr marL="0" indent="0">
              <a:buNone/>
            </a:pP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jul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 12AM                 2 days       FAIL     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jun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30     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jul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   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jul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  12AM     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query on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jul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15 over the range of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jun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30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jul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11     </a:t>
            </a:r>
          </a:p>
          <a:p>
            <a:pPr marL="0" indent="0">
              <a:buNone/>
            </a:pPr>
            <a:r>
              <a:rPr lang="en-US" sz="11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           B              C           D         E           F         G      </a:t>
            </a:r>
          </a:p>
          <a:p>
            <a:pPr marL="0" indent="0">
              <a:buNone/>
            </a:pP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jul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 12AM  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jul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10 12 AM   10 days     RESTORE  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jun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30     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jul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11   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jul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15 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713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/>
          <p:cNvSpPr/>
          <p:nvPr/>
        </p:nvSpPr>
        <p:spPr>
          <a:xfrm>
            <a:off x="7620000" y="152400"/>
            <a:ext cx="1457002" cy="6172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55050" y="152400"/>
            <a:ext cx="7388750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 flipV="1">
            <a:off x="990600" y="304800"/>
            <a:ext cx="5715000" cy="533400"/>
            <a:chOff x="990600" y="1371600"/>
            <a:chExt cx="3200400" cy="5334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990600" y="1905000"/>
              <a:ext cx="99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981200" y="1371600"/>
              <a:ext cx="1219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200400" y="1885545"/>
              <a:ext cx="99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981200" y="1371600"/>
              <a:ext cx="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200400" y="1371600"/>
              <a:ext cx="0" cy="5139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19099" y="1114627"/>
            <a:ext cx="2911929" cy="609600"/>
            <a:chOff x="2133600" y="914400"/>
            <a:chExt cx="1066800" cy="160020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2133600" y="914400"/>
              <a:ext cx="0" cy="1600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200400" y="914400"/>
              <a:ext cx="0" cy="1600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1219200" y="2311940"/>
            <a:ext cx="2911929" cy="609600"/>
            <a:chOff x="2133600" y="914400"/>
            <a:chExt cx="1066800" cy="1600200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2133600" y="914400"/>
              <a:ext cx="0" cy="1600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200400" y="914400"/>
              <a:ext cx="0" cy="1600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514600" y="3581400"/>
            <a:ext cx="2911929" cy="609600"/>
            <a:chOff x="2133600" y="914400"/>
            <a:chExt cx="1066800" cy="160020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2133600" y="914400"/>
              <a:ext cx="0" cy="1600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3200400" y="914400"/>
              <a:ext cx="0" cy="1600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3970564" y="4724400"/>
            <a:ext cx="2911929" cy="609600"/>
            <a:chOff x="2133600" y="914400"/>
            <a:chExt cx="1066800" cy="1600200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2133600" y="914400"/>
              <a:ext cx="0" cy="1600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200400" y="914400"/>
              <a:ext cx="0" cy="1600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155050" y="396561"/>
            <a:ext cx="835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outage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132741" y="1203983"/>
            <a:ext cx="3486186" cy="449252"/>
            <a:chOff x="132741" y="1203983"/>
            <a:chExt cx="3486186" cy="449252"/>
          </a:xfrm>
        </p:grpSpPr>
        <p:sp>
          <p:nvSpPr>
            <p:cNvPr id="38" name="TextBox 37"/>
            <p:cNvSpPr txBox="1"/>
            <p:nvPr/>
          </p:nvSpPr>
          <p:spPr>
            <a:xfrm>
              <a:off x="132741" y="1222348"/>
              <a:ext cx="575799" cy="43088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dirty="0" smtClean="0"/>
                <a:t>Report</a:t>
              </a:r>
            </a:p>
            <a:p>
              <a:pPr algn="ctr"/>
              <a:r>
                <a:rPr lang="en-US" sz="1100" dirty="0" smtClean="0"/>
                <a:t>start</a:t>
              </a:r>
              <a:endParaRPr lang="en-US" sz="11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043128" y="1203983"/>
              <a:ext cx="575799" cy="43088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dirty="0" smtClean="0"/>
                <a:t>Report</a:t>
              </a:r>
            </a:p>
            <a:p>
              <a:pPr algn="ctr"/>
              <a:r>
                <a:rPr lang="en-US" sz="1100" dirty="0" smtClean="0"/>
                <a:t>End</a:t>
              </a:r>
              <a:endParaRPr lang="en-US" sz="11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914400" y="2446348"/>
            <a:ext cx="3486186" cy="449252"/>
            <a:chOff x="132741" y="1203983"/>
            <a:chExt cx="3486186" cy="449252"/>
          </a:xfrm>
        </p:grpSpPr>
        <p:sp>
          <p:nvSpPr>
            <p:cNvPr id="42" name="TextBox 41"/>
            <p:cNvSpPr txBox="1"/>
            <p:nvPr/>
          </p:nvSpPr>
          <p:spPr>
            <a:xfrm>
              <a:off x="132741" y="1222348"/>
              <a:ext cx="575799" cy="43088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dirty="0" smtClean="0"/>
                <a:t>Report</a:t>
              </a:r>
            </a:p>
            <a:p>
              <a:pPr algn="ctr"/>
              <a:r>
                <a:rPr lang="en-US" sz="1100" dirty="0" smtClean="0"/>
                <a:t>start</a:t>
              </a:r>
              <a:endParaRPr lang="en-US" sz="11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043128" y="1203983"/>
              <a:ext cx="575799" cy="43088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dirty="0" smtClean="0"/>
                <a:t>Report</a:t>
              </a:r>
            </a:p>
            <a:p>
              <a:pPr algn="ctr"/>
              <a:r>
                <a:rPr lang="en-US" sz="1100" dirty="0" smtClean="0"/>
                <a:t>End</a:t>
              </a:r>
              <a:endParaRPr lang="en-US" sz="11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227471" y="3661574"/>
            <a:ext cx="3486186" cy="449252"/>
            <a:chOff x="132741" y="1203983"/>
            <a:chExt cx="3486186" cy="449252"/>
          </a:xfrm>
        </p:grpSpPr>
        <p:sp>
          <p:nvSpPr>
            <p:cNvPr id="45" name="TextBox 44"/>
            <p:cNvSpPr txBox="1"/>
            <p:nvPr/>
          </p:nvSpPr>
          <p:spPr>
            <a:xfrm>
              <a:off x="132741" y="1222348"/>
              <a:ext cx="575799" cy="43088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dirty="0" smtClean="0"/>
                <a:t>Report</a:t>
              </a:r>
            </a:p>
            <a:p>
              <a:pPr algn="ctr"/>
              <a:r>
                <a:rPr lang="en-US" sz="1100" dirty="0" smtClean="0"/>
                <a:t>start</a:t>
              </a:r>
              <a:endParaRPr lang="en-US" sz="11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043128" y="1203983"/>
              <a:ext cx="575799" cy="43088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dirty="0" smtClean="0"/>
                <a:t>Report</a:t>
              </a:r>
            </a:p>
            <a:p>
              <a:pPr algn="ctr"/>
              <a:r>
                <a:rPr lang="en-US" sz="1100" dirty="0" smtClean="0"/>
                <a:t>End</a:t>
              </a:r>
              <a:endParaRPr lang="en-US" sz="1100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683436" y="4804574"/>
            <a:ext cx="3486186" cy="449252"/>
            <a:chOff x="132741" y="1203983"/>
            <a:chExt cx="3486186" cy="449252"/>
          </a:xfrm>
        </p:grpSpPr>
        <p:sp>
          <p:nvSpPr>
            <p:cNvPr id="48" name="TextBox 47"/>
            <p:cNvSpPr txBox="1"/>
            <p:nvPr/>
          </p:nvSpPr>
          <p:spPr>
            <a:xfrm>
              <a:off x="132741" y="1222348"/>
              <a:ext cx="575799" cy="43088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dirty="0" smtClean="0"/>
                <a:t>Report</a:t>
              </a:r>
            </a:p>
            <a:p>
              <a:pPr algn="ctr"/>
              <a:r>
                <a:rPr lang="en-US" sz="1100" dirty="0" smtClean="0"/>
                <a:t>start</a:t>
              </a:r>
              <a:endParaRPr lang="en-US" sz="11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43128" y="1203983"/>
              <a:ext cx="575799" cy="43088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dirty="0" smtClean="0"/>
                <a:t>Report</a:t>
              </a:r>
            </a:p>
            <a:p>
              <a:pPr algn="ctr"/>
              <a:r>
                <a:rPr lang="en-US" sz="1100" dirty="0" smtClean="0"/>
                <a:t>End</a:t>
              </a:r>
              <a:endParaRPr lang="en-US" sz="1100" dirty="0"/>
            </a:p>
          </p:txBody>
        </p:sp>
      </p:grpSp>
      <p:cxnSp>
        <p:nvCxnSpPr>
          <p:cNvPr id="51" name="Straight Connector 50"/>
          <p:cNvCxnSpPr/>
          <p:nvPr/>
        </p:nvCxnSpPr>
        <p:spPr>
          <a:xfrm>
            <a:off x="2759529" y="990600"/>
            <a:ext cx="0" cy="5181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936671" y="990600"/>
            <a:ext cx="0" cy="5181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2771658" y="1676400"/>
            <a:ext cx="125450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2759529" y="2823001"/>
            <a:ext cx="1648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759529" y="3868724"/>
            <a:ext cx="217714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2759529" y="5181600"/>
            <a:ext cx="217714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816885" y="163487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3124080" y="273687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598811" y="381664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T3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3391863" y="5185001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T3</a:t>
            </a:r>
            <a:endParaRPr lang="en-US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228600" y="2057400"/>
            <a:ext cx="731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229925" y="3429000"/>
            <a:ext cx="7313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229925" y="4648200"/>
            <a:ext cx="7313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155050" y="5867400"/>
            <a:ext cx="7464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620000" y="1371600"/>
            <a:ext cx="1457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Duration = T1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7620000" y="2444274"/>
            <a:ext cx="1457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Duration = T2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7620000" y="3834186"/>
            <a:ext cx="1457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Duration = T3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7620000" y="5025147"/>
            <a:ext cx="1457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Duration = T3</a:t>
            </a:r>
            <a:endParaRPr lang="en-US" dirty="0"/>
          </a:p>
        </p:txBody>
      </p:sp>
      <p:cxnSp>
        <p:nvCxnSpPr>
          <p:cNvPr id="82" name="Straight Connector 81"/>
          <p:cNvCxnSpPr/>
          <p:nvPr/>
        </p:nvCxnSpPr>
        <p:spPr>
          <a:xfrm flipH="1">
            <a:off x="4012707" y="990600"/>
            <a:ext cx="1325" cy="838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3711139" y="1066800"/>
            <a:ext cx="630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System</a:t>
            </a:r>
          </a:p>
          <a:p>
            <a:pPr algn="ctr"/>
            <a:r>
              <a:rPr lang="en-US" sz="1200" dirty="0" smtClean="0"/>
              <a:t>Time</a:t>
            </a:r>
            <a:endParaRPr lang="en-US" sz="1200" dirty="0"/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4406260" y="2311940"/>
            <a:ext cx="1325" cy="838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114800" y="2205335"/>
            <a:ext cx="630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System</a:t>
            </a:r>
          </a:p>
          <a:p>
            <a:pPr algn="ctr"/>
            <a:r>
              <a:rPr lang="en-US" sz="1200" dirty="0" smtClean="0"/>
              <a:t>Time</a:t>
            </a:r>
            <a:endParaRPr lang="en-US" sz="1200" dirty="0"/>
          </a:p>
        </p:txBody>
      </p:sp>
      <p:cxnSp>
        <p:nvCxnSpPr>
          <p:cNvPr id="90" name="Straight Connector 89"/>
          <p:cNvCxnSpPr/>
          <p:nvPr/>
        </p:nvCxnSpPr>
        <p:spPr>
          <a:xfrm flipH="1">
            <a:off x="6172200" y="3606450"/>
            <a:ext cx="1325" cy="838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858503" y="3729335"/>
            <a:ext cx="630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System</a:t>
            </a:r>
          </a:p>
          <a:p>
            <a:pPr algn="ctr"/>
            <a:r>
              <a:rPr lang="en-US" sz="1200" dirty="0" smtClean="0"/>
              <a:t>Time</a:t>
            </a:r>
            <a:endParaRPr lang="en-US" sz="1200" dirty="0"/>
          </a:p>
        </p:txBody>
      </p:sp>
      <p:cxnSp>
        <p:nvCxnSpPr>
          <p:cNvPr id="94" name="Straight Connector 93"/>
          <p:cNvCxnSpPr/>
          <p:nvPr/>
        </p:nvCxnSpPr>
        <p:spPr>
          <a:xfrm flipH="1">
            <a:off x="7391400" y="4762500"/>
            <a:ext cx="1325" cy="838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7076378" y="4833912"/>
            <a:ext cx="630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System</a:t>
            </a:r>
          </a:p>
          <a:p>
            <a:pPr algn="ctr"/>
            <a:r>
              <a:rPr lang="en-US" sz="1200" dirty="0" smtClean="0"/>
              <a:t>Time</a:t>
            </a:r>
            <a:endParaRPr lang="en-US" sz="1200" dirty="0"/>
          </a:p>
        </p:txBody>
      </p:sp>
      <p:sp>
        <p:nvSpPr>
          <p:cNvPr id="97" name="TextBox 96"/>
          <p:cNvSpPr txBox="1"/>
          <p:nvPr/>
        </p:nvSpPr>
        <p:spPr>
          <a:xfrm>
            <a:off x="7820215" y="304800"/>
            <a:ext cx="1056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Reported</a:t>
            </a:r>
          </a:p>
          <a:p>
            <a:r>
              <a:rPr lang="en-US" dirty="0" smtClean="0"/>
              <a:t>Duration</a:t>
            </a:r>
            <a:endParaRPr lang="en-US" dirty="0"/>
          </a:p>
        </p:txBody>
      </p:sp>
      <p:cxnSp>
        <p:nvCxnSpPr>
          <p:cNvPr id="99" name="Straight Connector 98"/>
          <p:cNvCxnSpPr/>
          <p:nvPr/>
        </p:nvCxnSpPr>
        <p:spPr>
          <a:xfrm>
            <a:off x="7706422" y="914400"/>
            <a:ext cx="12851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377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265</Words>
  <Application>Microsoft Office PowerPoint</Application>
  <PresentationFormat>On-screen Show (4:3)</PresentationFormat>
  <Paragraphs>59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Spec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pjm</dc:creator>
  <cp:lastModifiedBy>pjm</cp:lastModifiedBy>
  <cp:revision>5</cp:revision>
  <dcterms:created xsi:type="dcterms:W3CDTF">2015-07-09T15:23:32Z</dcterms:created>
  <dcterms:modified xsi:type="dcterms:W3CDTF">2015-07-09T15:49:44Z</dcterms:modified>
</cp:coreProperties>
</file>