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3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821"/>
    <a:srgbClr val="1E8BCB"/>
    <a:srgbClr val="F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4D941-7940-4254-AF12-4A0F7F8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5F9AE-2A68-418B-A0B8-8A85618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FD335-627C-4BCA-B101-4A3583FB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E86F-C758-4260-9756-013F9A6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ABB6-5851-4FCE-BCF1-DEA9931F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D59C8-BF63-4F07-929A-51FD27A5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8B67D-33F7-4F7C-99C9-E2A9753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520A4-FE82-4874-A0B8-9AC460BF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649F2-12E1-482C-9F7A-7748AF5C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ECF0E-1956-4183-B0AE-31EB051C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2F13C-6581-4D02-85AF-2450BAF1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5E1D7-875C-472B-A465-27B4C72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8D17-E24F-44A2-A81D-EF8F6D89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68265-CE6C-456F-8528-6A3A266D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92937-D3E6-4667-B5E0-D93FEDA0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D7C94-0DF7-4A1A-B4FE-77A1911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A107-5FD5-46A8-869C-7C7475C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5ED6C-D620-4822-A782-03AC28A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EA63-C7C5-4CDD-98E2-AE5B4EE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74E59-2BED-45BD-BCF5-6D894860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BFC8-99FD-481D-AD60-9F63CC1B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7B8E-DB70-47F0-95D3-409BFF60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8AB2-94C9-4D33-A6C0-CA69A86C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1620-EDBD-419A-9D3F-04F254A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549D6-DC13-4340-87A6-ABEEAF330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42A7-8CE7-458A-B0B0-4BBC25A2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88DA9-118C-4C6E-82B1-B8C876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C18B6-3B0B-4446-87E1-BBAF73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43E9D-3F08-4669-8882-0D0C0147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8928-1051-4456-BFED-40236D7F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F10B-4153-4405-8344-FB232D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C44E8-0759-4C70-BD1A-E20FE9F9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D3AD9-A629-41C3-93DB-F949757E5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48363-ECF0-4EE1-B990-28B77834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B93E2-6B93-4831-9B90-BA7B338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1AABE-CB8A-41CC-B0B7-2CCE01F5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EEB25-FCB9-4440-A11F-F555C758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0953-3F23-4545-820D-9B6F076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74815"/>
            <a:ext cx="10515600" cy="49876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5AAF4-EC69-45DA-9F83-9B81BF95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96A42-920D-4F74-9D10-FEB5A21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0F475-C54E-499F-B7DB-C2B9815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D4B4A-5B65-45CD-BA7D-7BE8A81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54BCD5-0B01-4E55-814B-2BA984B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26521-8895-4016-AA49-AA9EA73F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A36B-B5E7-4BFE-919E-9FBAA3A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F52FD-ACC6-448A-8D95-02B0D044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9D860-7F08-4489-A089-7CB793E3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99C76-E3D6-470E-B9D0-900DF9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DA70D-E9B0-45C5-9DEE-B13BC44C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803-91E1-412F-97B8-0858661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A99AD-4B46-4308-AC31-AFE21EF3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C238-A1D1-4490-A19F-F638113ED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1829D-4CF2-4EB5-B3F2-E5A722F5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EC19A-6F8E-495E-8055-E716E57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36CE-7B12-4750-9740-6136DF5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E58C4-A61A-451F-BBDF-B89881B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C013C-5679-4F03-9D58-C48FAB93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F72F-0DBA-48DA-91F0-80BB4D6D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CE64C-74E9-4788-A11C-DB2CED37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08CB-369D-4CA5-B43D-5922FFF2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5AC-CA9F-4B5A-AF52-C602F988D355}"/>
              </a:ext>
            </a:extLst>
          </p:cNvPr>
          <p:cNvSpPr/>
          <p:nvPr userDrawn="1"/>
        </p:nvSpPr>
        <p:spPr>
          <a:xfrm>
            <a:off x="0" y="-1"/>
            <a:ext cx="12192000" cy="650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387922-0588-491D-9F09-7AE140436D85}"/>
              </a:ext>
            </a:extLst>
          </p:cNvPr>
          <p:cNvSpPr/>
          <p:nvPr userDrawn="1"/>
        </p:nvSpPr>
        <p:spPr>
          <a:xfrm>
            <a:off x="0" y="650033"/>
            <a:ext cx="12192000" cy="82492"/>
          </a:xfrm>
          <a:prstGeom prst="rect">
            <a:avLst/>
          </a:prstGeom>
          <a:solidFill>
            <a:srgbClr val="1E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B435C-B0C2-4602-8F48-D48D0606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50377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26" name="Picture 2" descr="힘내">
            <a:extLst>
              <a:ext uri="{FF2B5EF4-FFF2-40B4-BE49-F238E27FC236}">
                <a16:creationId xmlns:a16="http://schemas.microsoft.com/office/drawing/2014/main" id="{9FC30C7E-5953-4CB8-A217-9ABCC463C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548" y="105939"/>
            <a:ext cx="1047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080020-F24A-4208-960A-6333E4C7C0BA}"/>
              </a:ext>
            </a:extLst>
          </p:cNvPr>
          <p:cNvCxnSpPr/>
          <p:nvPr/>
        </p:nvCxnSpPr>
        <p:spPr>
          <a:xfrm>
            <a:off x="584633" y="0"/>
            <a:ext cx="0" cy="6858000"/>
          </a:xfrm>
          <a:prstGeom prst="line">
            <a:avLst/>
          </a:prstGeom>
          <a:ln w="76200">
            <a:solidFill>
              <a:srgbClr val="1E8BC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1FDA34-3573-42FE-B434-711826BF5B60}"/>
              </a:ext>
            </a:extLst>
          </p:cNvPr>
          <p:cNvSpPr txBox="1"/>
          <p:nvPr/>
        </p:nvSpPr>
        <p:spPr>
          <a:xfrm>
            <a:off x="1756611" y="2492528"/>
            <a:ext cx="4929555" cy="2782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02-1</a:t>
            </a:r>
            <a:r>
              <a:rPr lang="en-US" altLang="ko-KR" dirty="0"/>
              <a:t> </a:t>
            </a:r>
            <a:r>
              <a:rPr lang="ko-KR" altLang="en-US" dirty="0"/>
              <a:t>깃 저장소 만들기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02-2</a:t>
            </a:r>
            <a:r>
              <a:rPr lang="en-US" altLang="ko-KR" dirty="0"/>
              <a:t> </a:t>
            </a:r>
            <a:r>
              <a:rPr lang="ko-KR" altLang="en-US" dirty="0"/>
              <a:t>버전 만들기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02-3</a:t>
            </a:r>
            <a:r>
              <a:rPr lang="en-US" altLang="ko-KR" dirty="0"/>
              <a:t> </a:t>
            </a:r>
            <a:r>
              <a:rPr lang="ko-KR" altLang="en-US" sz="1800" b="0" i="0" u="none" strike="noStrike" baseline="0" dirty="0" err="1">
                <a:latin typeface="TDc_SSiGothic_150_OTF"/>
              </a:rPr>
              <a:t>커밋</a:t>
            </a:r>
            <a:r>
              <a:rPr lang="ko-KR" altLang="en-US" sz="1800" b="0" i="0" u="none" strike="noStrike" baseline="0" dirty="0">
                <a:latin typeface="TDc_SSiGothic_150_OTF"/>
              </a:rPr>
              <a:t> 내용 확인하기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02-4</a:t>
            </a:r>
            <a:r>
              <a:rPr lang="en-US" altLang="ko-KR" dirty="0"/>
              <a:t> </a:t>
            </a:r>
            <a:r>
              <a:rPr lang="ko-KR" altLang="en-US" sz="1800" b="0" i="0" u="none" strike="noStrike" baseline="0" dirty="0">
                <a:latin typeface="TDc_SSiGothic_150_OTF"/>
              </a:rPr>
              <a:t>버전 만드는 단계마다 파일 상태 알아보기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02-5</a:t>
            </a:r>
            <a:r>
              <a:rPr lang="en-US" altLang="ko-KR" dirty="0"/>
              <a:t> </a:t>
            </a:r>
            <a:r>
              <a:rPr lang="ko-KR" altLang="en-US" sz="1800" b="0" i="0" u="none" strike="noStrike" baseline="0" dirty="0">
                <a:latin typeface="TDc_SSiGothic_150_OTF"/>
              </a:rPr>
              <a:t>작업 되돌리기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22B75-D824-4C74-AB48-F829076A50B7}"/>
              </a:ext>
            </a:extLst>
          </p:cNvPr>
          <p:cNvSpPr txBox="1"/>
          <p:nvPr/>
        </p:nvSpPr>
        <p:spPr>
          <a:xfrm>
            <a:off x="2201842" y="1470000"/>
            <a:ext cx="324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깃으로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버전 관리하기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CE28DC-BF44-486F-A1E4-365C7B612AEE}"/>
              </a:ext>
            </a:extLst>
          </p:cNvPr>
          <p:cNvGrpSpPr/>
          <p:nvPr/>
        </p:nvGrpSpPr>
        <p:grpSpPr>
          <a:xfrm>
            <a:off x="1484050" y="1428270"/>
            <a:ext cx="545123" cy="545123"/>
            <a:chOff x="5846885" y="1565031"/>
            <a:chExt cx="545123" cy="54512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76E67C-47D3-4712-A7AD-59517DA2EB51}"/>
                </a:ext>
              </a:extLst>
            </p:cNvPr>
            <p:cNvSpPr/>
            <p:nvPr/>
          </p:nvSpPr>
          <p:spPr>
            <a:xfrm rot="2825809">
              <a:off x="5846885" y="1565031"/>
              <a:ext cx="545123" cy="545123"/>
            </a:xfrm>
            <a:prstGeom prst="roundRect">
              <a:avLst/>
            </a:prstGeom>
            <a:solidFill>
              <a:srgbClr val="1E8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23212F-6706-4EC4-A3E8-F89B8A2700DC}"/>
                </a:ext>
              </a:extLst>
            </p:cNvPr>
            <p:cNvSpPr txBox="1"/>
            <p:nvPr/>
          </p:nvSpPr>
          <p:spPr>
            <a:xfrm>
              <a:off x="5894064" y="165292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F7D2146-B62F-4E4F-9237-2FF7FDEFF157}"/>
              </a:ext>
            </a:extLst>
          </p:cNvPr>
          <p:cNvSpPr txBox="1"/>
          <p:nvPr/>
        </p:nvSpPr>
        <p:spPr>
          <a:xfrm>
            <a:off x="9008972" y="6269176"/>
            <a:ext cx="229765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b="0" i="0" u="none" strike="noStrike" baseline="0" dirty="0">
                <a:solidFill>
                  <a:srgbClr val="000000"/>
                </a:solidFill>
              </a:rPr>
              <a:t>참고 영상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</a:rPr>
              <a:t>: GIT CLI - Version Control</a:t>
            </a:r>
          </a:p>
          <a:p>
            <a:pPr algn="r"/>
            <a:r>
              <a:rPr lang="en-US" altLang="ko-KR" sz="1000" b="0" i="0" u="none" strike="noStrike" baseline="0" dirty="0">
                <a:solidFill>
                  <a:srgbClr val="333333"/>
                </a:solidFill>
                <a:latin typeface="TDc_SSiGothic_120_OTF"/>
              </a:rPr>
              <a:t>http://bit.ly/do-it-git2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6A7C13-778B-47CA-81CB-FDC2FE5023F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319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0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503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스테이징한</a:t>
            </a:r>
            <a:r>
              <a:rPr lang="ko-KR" altLang="en-US" b="1" dirty="0">
                <a:solidFill>
                  <a:srgbClr val="0079C2"/>
                </a:solidFill>
              </a:rPr>
              <a:t> 파일 커밋하기 </a:t>
            </a:r>
            <a:r>
              <a:rPr lang="en-US" altLang="ko-KR" b="1" dirty="0">
                <a:solidFill>
                  <a:srgbClr val="0079C2"/>
                </a:solidFill>
              </a:rPr>
              <a:t>— git commit 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02-2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378440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깃에서 파일을 커밋하는 명령은 </a:t>
            </a:r>
            <a:r>
              <a:rPr lang="en-US" altLang="ko-KR" sz="1400" dirty="0"/>
              <a:t>git commit</a:t>
            </a:r>
            <a:br>
              <a:rPr lang="en-US" altLang="ko-KR" sz="1400" dirty="0"/>
            </a:br>
            <a:r>
              <a:rPr lang="ko-KR" altLang="en-US" sz="1400" dirty="0"/>
              <a:t>한 칸 띄운 후에 </a:t>
            </a:r>
            <a:r>
              <a:rPr lang="en-US" altLang="ko-KR" sz="1400" dirty="0"/>
              <a:t>-m </a:t>
            </a:r>
            <a:r>
              <a:rPr lang="ko-KR" altLang="en-US" sz="1400" dirty="0"/>
              <a:t>옵션을 붙이고 </a:t>
            </a:r>
            <a:r>
              <a:rPr lang="ko-KR" altLang="en-US" sz="1400" dirty="0" err="1"/>
              <a:t>커밋과</a:t>
            </a:r>
            <a:r>
              <a:rPr lang="ko-KR" altLang="en-US" sz="1400" dirty="0"/>
              <a:t> 함께 저장할 메시지를 적음</a:t>
            </a:r>
            <a:br>
              <a:rPr lang="en-US" altLang="ko-KR" sz="1400" dirty="0"/>
            </a:br>
            <a:r>
              <a:rPr lang="ko-KR" altLang="en-US" sz="1400" dirty="0"/>
              <a:t>이 메시지를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메시지라고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커밋한 후에 결과 메시지를 보면 파일 </a:t>
            </a:r>
            <a:r>
              <a:rPr lang="en-US" altLang="ko-KR" sz="1400" dirty="0"/>
              <a:t>1</a:t>
            </a:r>
            <a:r>
              <a:rPr lang="ko-KR" altLang="en-US" sz="1400" dirty="0"/>
              <a:t>개가 변경되었고</a:t>
            </a:r>
            <a:r>
              <a:rPr lang="en-US" altLang="ko-KR" sz="1400" dirty="0"/>
              <a:t>(1 file changed), </a:t>
            </a:r>
            <a:r>
              <a:rPr lang="ko-KR" altLang="en-US" sz="1400" dirty="0"/>
              <a:t>파일에 </a:t>
            </a:r>
            <a:r>
              <a:rPr lang="en-US" altLang="ko-KR" sz="1400" dirty="0"/>
              <a:t>1</a:t>
            </a:r>
            <a:r>
              <a:rPr lang="ko-KR" altLang="en-US" sz="1400" dirty="0"/>
              <a:t>개의 내용이 추가되었다</a:t>
            </a:r>
            <a:r>
              <a:rPr lang="en-US" altLang="ko-KR" sz="1400" dirty="0"/>
              <a:t>(1 insertion(+))</a:t>
            </a:r>
            <a:r>
              <a:rPr lang="ko-KR" altLang="en-US" sz="1400" dirty="0"/>
              <a:t>고 나타남</a:t>
            </a:r>
            <a:br>
              <a:rPr lang="en-US" altLang="ko-KR" sz="1400" dirty="0"/>
            </a:br>
            <a:r>
              <a:rPr lang="ko-KR" altLang="en-US" sz="1400" dirty="0"/>
              <a:t>스테이지에 있던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파일이 저장소에 추가된 것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커밋한 후 깃의 상태</a:t>
            </a:r>
            <a:r>
              <a:rPr lang="en-US" altLang="ko-KR" sz="1400" dirty="0"/>
              <a:t> </a:t>
            </a:r>
            <a:r>
              <a:rPr lang="ko-KR" altLang="en-US" sz="1400" dirty="0"/>
              <a:t>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버전으로 만들 파일이 없고</a:t>
            </a:r>
            <a:r>
              <a:rPr lang="en-US" altLang="ko-KR" sz="1400" dirty="0"/>
              <a:t>(nothing to commit), </a:t>
            </a:r>
            <a:r>
              <a:rPr lang="ko-KR" altLang="en-US" sz="1400" dirty="0"/>
              <a:t>작업 트리도 수정 사항 없이 깨끗하다</a:t>
            </a:r>
            <a:r>
              <a:rPr lang="en-US" altLang="ko-KR" sz="1400" dirty="0"/>
              <a:t>(working tree clean)</a:t>
            </a:r>
            <a:r>
              <a:rPr lang="ko-KR" altLang="en-US" sz="1400" dirty="0"/>
              <a:t>고 나타남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8291F6-0BF3-4D5A-A879-31744449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70" y="2765125"/>
            <a:ext cx="6771040" cy="594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990E63-CC19-408F-930A-FDFC75AF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70" y="4704117"/>
            <a:ext cx="6509923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503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스테이징한</a:t>
            </a:r>
            <a:r>
              <a:rPr lang="ko-KR" altLang="en-US" b="1" dirty="0">
                <a:solidFill>
                  <a:srgbClr val="0079C2"/>
                </a:solidFill>
              </a:rPr>
              <a:t> 파일 커밋하기 </a:t>
            </a:r>
            <a:r>
              <a:rPr lang="en-US" altLang="ko-KR" b="1" dirty="0">
                <a:solidFill>
                  <a:srgbClr val="0079C2"/>
                </a:solidFill>
              </a:rPr>
              <a:t>— git commit 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02-2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378440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저장소에 저장된 버전을 확인할 때는</a:t>
            </a:r>
            <a:r>
              <a:rPr lang="en-US" altLang="ko-KR" sz="1400" dirty="0"/>
              <a:t> log </a:t>
            </a:r>
            <a:r>
              <a:rPr lang="ko-KR" altLang="en-US" sz="1400" dirty="0"/>
              <a:t>명령을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방금 커밋한 버전을 설명하는 정보가 나타남</a:t>
            </a:r>
            <a:br>
              <a:rPr lang="en-US" altLang="ko-KR" sz="1400" dirty="0"/>
            </a:br>
            <a:r>
              <a:rPr lang="ko-KR" altLang="en-US" sz="1400" dirty="0" err="1"/>
              <a:t>커밋을</a:t>
            </a:r>
            <a:r>
              <a:rPr lang="ko-KR" altLang="en-US" sz="1400" dirty="0"/>
              <a:t> 만든 사람과 시간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메시지가 함께 보임</a:t>
            </a:r>
            <a:br>
              <a:rPr lang="en-US" altLang="ko-KR" sz="1400" dirty="0"/>
            </a:br>
            <a:r>
              <a:rPr lang="ko-KR" altLang="en-US" sz="1400" dirty="0"/>
              <a:t>수정한 파일을 커밋하면 이렇게 수정과 관련된 여러 정보를 함께 저장할 수 있고 필요할 때 확인할 수도 있음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3045D9-E542-43E3-9A7A-ABA4D3FF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70" y="2118794"/>
            <a:ext cx="6330751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6221AD-F786-4692-B56B-13678555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76" y="4743109"/>
            <a:ext cx="5799278" cy="15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5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스테이징과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한꺼번에 처리하기 </a:t>
            </a:r>
            <a:r>
              <a:rPr lang="en-US" altLang="ko-KR" b="1" dirty="0">
                <a:solidFill>
                  <a:srgbClr val="0079C2"/>
                </a:solidFill>
              </a:rPr>
              <a:t>— git commit -am 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02-2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9609277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터미널에서 다음과 같이 입력해서 빔 편집기에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파일을 엶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빔이 열리면 </a:t>
            </a:r>
            <a:r>
              <a:rPr lang="en-US" altLang="ko-KR" sz="1400" dirty="0"/>
              <a:t>{{ I }}</a:t>
            </a:r>
            <a:r>
              <a:rPr lang="ko-KR" altLang="en-US" sz="1400" dirty="0"/>
              <a:t>나</a:t>
            </a:r>
            <a:r>
              <a:rPr lang="en-US" altLang="ko-KR" sz="1400" dirty="0"/>
              <a:t> {{ A }}</a:t>
            </a:r>
            <a:r>
              <a:rPr lang="ko-KR" altLang="en-US" sz="1400" dirty="0"/>
              <a:t>를 눌러 입력 모드로 바꿈</a:t>
            </a:r>
            <a:br>
              <a:rPr lang="en-US" altLang="ko-KR" sz="1400" dirty="0"/>
            </a:br>
            <a:r>
              <a:rPr lang="ko-KR" altLang="en-US" sz="1400" dirty="0"/>
              <a:t>그리고 숫자 </a:t>
            </a:r>
            <a:r>
              <a:rPr lang="en-US" altLang="ko-KR" sz="1400" dirty="0"/>
              <a:t>‘2’</a:t>
            </a:r>
            <a:r>
              <a:rPr lang="ko-KR" altLang="en-US" sz="1400" dirty="0"/>
              <a:t>를 추가한 후 </a:t>
            </a:r>
            <a:r>
              <a:rPr lang="en-US" altLang="ko-KR" sz="1400" dirty="0"/>
              <a:t>{{ Esc }} </a:t>
            </a:r>
            <a:r>
              <a:rPr lang="ko-KR" altLang="en-US" sz="1400" dirty="0"/>
              <a:t>누르고 </a:t>
            </a:r>
            <a:r>
              <a:rPr lang="en-US" altLang="ko-KR" sz="1400" dirty="0"/>
              <a:t>:</a:t>
            </a:r>
            <a:r>
              <a:rPr lang="en-US" altLang="ko-KR" sz="1400" dirty="0" err="1"/>
              <a:t>wq</a:t>
            </a:r>
            <a:r>
              <a:rPr lang="ko-KR" altLang="en-US" sz="1400" dirty="0"/>
              <a:t>를 입력해 문서를 저장하면서 편집기를 종료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hello.txt </a:t>
            </a:r>
            <a:r>
              <a:rPr lang="ko-KR" altLang="en-US" sz="1400" dirty="0"/>
              <a:t>파일은 이전에 커밋한 적이 있으므로 </a:t>
            </a:r>
            <a:r>
              <a:rPr lang="en-US" altLang="ko-KR" sz="1400" dirty="0"/>
              <a:t>git commit </a:t>
            </a:r>
            <a:r>
              <a:rPr lang="ko-KR" altLang="en-US" sz="1400" dirty="0"/>
              <a:t>명령에 </a:t>
            </a:r>
            <a:r>
              <a:rPr lang="en-US" altLang="ko-KR" sz="1400" dirty="0"/>
              <a:t>-am </a:t>
            </a:r>
            <a:r>
              <a:rPr lang="ko-KR" altLang="en-US" sz="1400" dirty="0"/>
              <a:t>옵션을 붙여서 </a:t>
            </a:r>
            <a:r>
              <a:rPr lang="ko-KR" altLang="en-US" sz="1400" dirty="0" err="1"/>
              <a:t>스테이징과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한꺼번에 처리할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스테이징과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과정이 한꺼번에 보임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CE74E-98C9-4643-987B-749B845B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03" y="2118794"/>
            <a:ext cx="6383864" cy="594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C25E70-C232-41DE-B35E-3903210A9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70" y="4057786"/>
            <a:ext cx="6394871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3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스테이징과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한꺼번에 처리하기 </a:t>
            </a:r>
            <a:r>
              <a:rPr lang="en-US" altLang="ko-KR" b="1" dirty="0">
                <a:solidFill>
                  <a:srgbClr val="0079C2"/>
                </a:solidFill>
              </a:rPr>
              <a:t>— git commit -am 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02-2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9609277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방금 커밋한 버전에 어떤 정보가 들어 있는지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hello.txt</a:t>
            </a:r>
            <a:r>
              <a:rPr lang="ko-KR" altLang="en-US" sz="1400" dirty="0"/>
              <a:t>의 버전 </a:t>
            </a:r>
            <a:r>
              <a:rPr lang="en-US" altLang="ko-KR" sz="1400" dirty="0"/>
              <a:t>2</a:t>
            </a:r>
            <a:r>
              <a:rPr lang="ko-KR" altLang="en-US" sz="1400" dirty="0"/>
              <a:t>개가 나타나는데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최근 버전 정보가 ‘</a:t>
            </a:r>
            <a:r>
              <a:rPr lang="en-US" altLang="ko-KR" sz="1400" dirty="0"/>
              <a:t>message2’</a:t>
            </a:r>
            <a:r>
              <a:rPr lang="ko-KR" altLang="en-US" sz="1400" dirty="0"/>
              <a:t>라는 메시지와 함께 맨 위에 보임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8A47FA-A331-4C87-ADE4-054B8367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2" y="2118794"/>
            <a:ext cx="633620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3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기록 자세히 살펴보기 </a:t>
            </a:r>
            <a:r>
              <a:rPr lang="en-US" altLang="ko-KR" b="1" dirty="0">
                <a:solidFill>
                  <a:srgbClr val="0079C2"/>
                </a:solidFill>
              </a:rPr>
              <a:t>— git log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02-3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</a:rPr>
              <a:t>커밋</a:t>
            </a:r>
            <a:r>
              <a:rPr lang="ko-KR" altLang="en-US" b="0" dirty="0">
                <a:solidFill>
                  <a:schemeClr val="tx1"/>
                </a:solidFill>
              </a:rPr>
              <a:t> 내용 확인하기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82754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깃에서 자주 사용하는 명령으로</a:t>
            </a:r>
            <a:r>
              <a:rPr lang="en-US" altLang="ko-KR" sz="1400" dirty="0"/>
              <a:t>, </a:t>
            </a:r>
            <a:r>
              <a:rPr lang="ko-KR" altLang="en-US" sz="1400" dirty="0"/>
              <a:t>커밋했던 기록을 살펴보는 </a:t>
            </a:r>
            <a:r>
              <a:rPr lang="en-US" altLang="ko-KR" sz="1400" dirty="0"/>
              <a:t>git log</a:t>
            </a:r>
            <a:r>
              <a:rPr lang="ko-KR" altLang="en-US" sz="1400" dirty="0"/>
              <a:t>가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명령을 입력하면 지금까지 만든 버전이 화면에 보이고 버전마다 설명도 함께 나타남</a:t>
            </a:r>
            <a:endParaRPr lang="en-US" altLang="ko-KR" sz="1400" dirty="0"/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commit</a:t>
            </a:r>
            <a:r>
              <a:rPr lang="ko-KR" altLang="en-US" sz="1400" dirty="0"/>
              <a:t>이라는 항목 옆에 영문과 숫자로 된 긴 문자열이 나타나는데 </a:t>
            </a:r>
            <a:br>
              <a:rPr lang="en-US" altLang="ko-KR" sz="1400" dirty="0"/>
            </a:br>
            <a:r>
              <a:rPr lang="ko-KR" altLang="en-US" sz="1400" dirty="0"/>
              <a:t>이것을 </a:t>
            </a:r>
            <a:r>
              <a:rPr lang="ko-KR" altLang="en-US" sz="1400" b="1" dirty="0" err="1"/>
              <a:t>커밋</a:t>
            </a:r>
            <a:r>
              <a:rPr lang="ko-KR" altLang="en-US" sz="1400" b="1" dirty="0"/>
              <a:t> 해시</a:t>
            </a:r>
            <a:r>
              <a:rPr lang="en-US" altLang="ko-KR" sz="1400" b="1" dirty="0"/>
              <a:t>(commit hash)</a:t>
            </a:r>
            <a:r>
              <a:rPr lang="en-US" altLang="ko-KR" sz="1400" dirty="0"/>
              <a:t>, </a:t>
            </a:r>
            <a:r>
              <a:rPr lang="ko-KR" altLang="en-US" sz="1400" dirty="0"/>
              <a:t>또는 </a:t>
            </a:r>
            <a:r>
              <a:rPr lang="ko-KR" altLang="en-US" sz="1400" b="1" dirty="0"/>
              <a:t>깃 해시</a:t>
            </a:r>
            <a:r>
              <a:rPr lang="en-US" altLang="ko-KR" sz="1400" b="1" dirty="0"/>
              <a:t>(git hash)</a:t>
            </a:r>
            <a:r>
              <a:rPr lang="ko-KR" altLang="en-US" sz="1400" dirty="0"/>
              <a:t>라고 함</a:t>
            </a:r>
            <a:endParaRPr lang="en-US" altLang="ko-KR" sz="1400" dirty="0"/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커밋을</a:t>
            </a:r>
            <a:r>
              <a:rPr lang="ko-KR" altLang="en-US" sz="1400" dirty="0"/>
              <a:t> 구별하는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아이디</a:t>
            </a:r>
            <a:r>
              <a:rPr lang="en-US" altLang="ko-KR" sz="1400" dirty="0"/>
              <a:t>’</a:t>
            </a:r>
            <a:r>
              <a:rPr lang="ko-KR" altLang="en-US" sz="1400" dirty="0"/>
              <a:t>라고 생각하면</a:t>
            </a:r>
            <a:r>
              <a:rPr lang="en-US" altLang="ko-KR" sz="1400" dirty="0"/>
              <a:t> </a:t>
            </a:r>
            <a:r>
              <a:rPr lang="ko-KR" altLang="en-US" sz="1400" dirty="0"/>
              <a:t>쉬움</a:t>
            </a:r>
            <a:endParaRPr lang="en-US" altLang="ko-KR" sz="1400" dirty="0"/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커밋</a:t>
            </a:r>
            <a:r>
              <a:rPr lang="ko-KR" altLang="en-US" sz="1400" dirty="0"/>
              <a:t> 해시 옆에 있는 </a:t>
            </a:r>
            <a:r>
              <a:rPr lang="en-US" altLang="ko-KR" sz="1400" dirty="0"/>
              <a:t>(HEAD -&gt; main)</a:t>
            </a:r>
            <a:r>
              <a:rPr lang="ko-KR" altLang="en-US" sz="1400" dirty="0"/>
              <a:t>는 이 버전이 가장 최신이라는 표시</a:t>
            </a:r>
            <a:endParaRPr lang="en-US" altLang="ko-KR" sz="1400" dirty="0"/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Author </a:t>
            </a:r>
            <a:r>
              <a:rPr lang="ko-KR" altLang="en-US" sz="1400" dirty="0"/>
              <a:t>항목에는 버전을 누가 만들었는지</a:t>
            </a:r>
            <a:r>
              <a:rPr lang="en-US" altLang="ko-KR" sz="1400" dirty="0"/>
              <a:t>, Date </a:t>
            </a:r>
            <a:r>
              <a:rPr lang="ko-KR" altLang="en-US" sz="1400" dirty="0"/>
              <a:t>항목에는 버전이 언제 만들어졌는지 나타남</a:t>
            </a:r>
            <a:endParaRPr lang="en-US" altLang="ko-KR" sz="1400" dirty="0"/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 아래에는 작성자가 기록한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메시지가 나옴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이렇게 </a:t>
            </a:r>
            <a:r>
              <a:rPr lang="en-US" altLang="ko-KR" sz="1400" dirty="0"/>
              <a:t>git log </a:t>
            </a:r>
            <a:r>
              <a:rPr lang="ko-KR" altLang="en-US" sz="1400" dirty="0"/>
              <a:t>명령을 입력했을 때 나오는 정보를 묶어 </a:t>
            </a:r>
            <a:br>
              <a:rPr lang="en-US" altLang="ko-KR" sz="1400" dirty="0"/>
            </a:br>
            <a:r>
              <a:rPr lang="ko-KR" altLang="en-US" sz="1400" dirty="0"/>
              <a:t>간단히 </a:t>
            </a:r>
            <a:r>
              <a:rPr lang="ko-KR" altLang="en-US" sz="1400" b="1" dirty="0" err="1"/>
              <a:t>커밋</a:t>
            </a:r>
            <a:r>
              <a:rPr lang="ko-KR" altLang="en-US" sz="1400" b="1" dirty="0"/>
              <a:t> 로그</a:t>
            </a:r>
            <a:r>
              <a:rPr lang="ko-KR" altLang="en-US" sz="1400" dirty="0"/>
              <a:t>라고 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050483-928B-408A-9F01-4B708EFD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47" y="4089102"/>
            <a:ext cx="5762410" cy="24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변경 사항 확인하기 </a:t>
            </a:r>
            <a:r>
              <a:rPr lang="en-US" altLang="ko-KR" b="1" dirty="0">
                <a:solidFill>
                  <a:srgbClr val="0079C2"/>
                </a:solidFill>
              </a:rPr>
              <a:t>— git diff 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02-3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</a:rPr>
              <a:t>커밋</a:t>
            </a:r>
            <a:r>
              <a:rPr lang="ko-KR" altLang="en-US" b="0" dirty="0">
                <a:solidFill>
                  <a:schemeClr val="tx1"/>
                </a:solidFill>
              </a:rPr>
              <a:t> 내용 확인하기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82754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앞의 내용을 계속 따라왔다면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파일에는 숫자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2</a:t>
            </a:r>
            <a:r>
              <a:rPr lang="ko-KR" altLang="en-US" sz="1400" dirty="0"/>
              <a:t>까지 입력되어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저장소에는 </a:t>
            </a:r>
            <a:r>
              <a:rPr lang="en-US" altLang="ko-KR" sz="1400" dirty="0"/>
              <a:t>2</a:t>
            </a:r>
            <a:r>
              <a:rPr lang="ko-KR" altLang="en-US" sz="1400" dirty="0"/>
              <a:t>개의 버전이 저장되어 있음</a:t>
            </a:r>
            <a:br>
              <a:rPr lang="en-US" altLang="ko-KR" sz="1400" dirty="0"/>
            </a:br>
            <a:r>
              <a:rPr lang="ko-KR" altLang="en-US" sz="1400" dirty="0"/>
              <a:t>빔에서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파일을 열고 기존 내용 중에서 ‘</a:t>
            </a:r>
            <a:r>
              <a:rPr lang="en-US" altLang="ko-KR" sz="1400" dirty="0"/>
              <a:t>2’</a:t>
            </a:r>
            <a:r>
              <a:rPr lang="ko-KR" altLang="en-US" sz="1400" dirty="0"/>
              <a:t>를 지우고 ‘</a:t>
            </a:r>
            <a:r>
              <a:rPr lang="en-US" altLang="ko-KR" sz="1400" dirty="0"/>
              <a:t>two’</a:t>
            </a:r>
            <a:r>
              <a:rPr lang="ko-KR" altLang="en-US" sz="1400" dirty="0"/>
              <a:t>를 추가한 후 저장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status </a:t>
            </a:r>
            <a:r>
              <a:rPr lang="ko-KR" altLang="en-US" sz="1400" dirty="0"/>
              <a:t>명령을 사용해 깃의 상태를 확인해 보면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파일이 수정되었고</a:t>
            </a:r>
            <a:r>
              <a:rPr lang="en-US" altLang="ko-KR" sz="1400" dirty="0"/>
              <a:t>, </a:t>
            </a:r>
            <a:r>
              <a:rPr lang="ko-KR" altLang="en-US" sz="1400" dirty="0"/>
              <a:t>아직 </a:t>
            </a:r>
            <a:r>
              <a:rPr lang="ko-KR" altLang="en-US" sz="1400" dirty="0" err="1"/>
              <a:t>스테이징</a:t>
            </a:r>
            <a:r>
              <a:rPr lang="ko-KR" altLang="en-US" sz="1400" dirty="0"/>
              <a:t> 상태가 아니라고 나옴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방금 수정한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파일이 저장소에 있는 최신 버전의 </a:t>
            </a:r>
            <a:r>
              <a:rPr lang="en-US" altLang="ko-KR" sz="1400" dirty="0"/>
              <a:t>hello.txt</a:t>
            </a:r>
            <a:r>
              <a:rPr lang="ko-KR" altLang="en-US" sz="1400" dirty="0"/>
              <a:t>와 어떻게 </a:t>
            </a:r>
            <a:r>
              <a:rPr lang="ko-KR" altLang="en-US" sz="1400" dirty="0" err="1"/>
              <a:t>다른지</a:t>
            </a:r>
            <a:r>
              <a:rPr lang="ko-KR" altLang="en-US" sz="1400" dirty="0"/>
              <a:t> 확인하기 위해 </a:t>
            </a:r>
            <a:r>
              <a:rPr lang="en-US" altLang="ko-KR" sz="1400" dirty="0"/>
              <a:t>git diff </a:t>
            </a:r>
            <a:r>
              <a:rPr lang="ko-KR" altLang="en-US" sz="1400" dirty="0"/>
              <a:t>명령을 사용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F35899E-B01C-4A8E-9226-27DD497D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35" y="2441959"/>
            <a:ext cx="6336204" cy="5943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0F0593B-40F7-4ACD-86C7-661725729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5" y="3411455"/>
            <a:ext cx="6222036" cy="59436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5299145-8938-46CE-AE06-6B68CC833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35" y="4380951"/>
            <a:ext cx="634165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7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변경 사항 확인하기 </a:t>
            </a:r>
            <a:r>
              <a:rPr lang="en-US" altLang="ko-KR" b="1" dirty="0">
                <a:solidFill>
                  <a:srgbClr val="0079C2"/>
                </a:solidFill>
              </a:rPr>
              <a:t>— git diff 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02-3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 err="1">
                <a:solidFill>
                  <a:schemeClr val="tx1"/>
                </a:solidFill>
              </a:rPr>
              <a:t>커밋</a:t>
            </a:r>
            <a:r>
              <a:rPr lang="ko-KR" altLang="en-US" b="0" dirty="0">
                <a:solidFill>
                  <a:schemeClr val="tx1"/>
                </a:solidFill>
              </a:rPr>
              <a:t> 내용 확인하기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337410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‘</a:t>
            </a:r>
            <a:r>
              <a:rPr lang="en-US" altLang="ko-KR" sz="1400" dirty="0"/>
              <a:t>-2’</a:t>
            </a:r>
            <a:r>
              <a:rPr lang="ko-KR" altLang="en-US" sz="1400" dirty="0"/>
              <a:t>는 최신 버전과 비교할 때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파일에서 ‘</a:t>
            </a:r>
            <a:r>
              <a:rPr lang="en-US" altLang="ko-KR" sz="1400" dirty="0"/>
              <a:t>2’</a:t>
            </a:r>
            <a:r>
              <a:rPr lang="ko-KR" altLang="en-US" sz="1400" dirty="0"/>
              <a:t>가 삭제되었다는 뜻</a:t>
            </a:r>
            <a:br>
              <a:rPr lang="en-US" altLang="ko-KR" sz="1400" dirty="0"/>
            </a:br>
            <a:r>
              <a:rPr lang="ko-KR" altLang="en-US" sz="1400" dirty="0"/>
              <a:t>‘</a:t>
            </a:r>
            <a:r>
              <a:rPr lang="en-US" altLang="ko-KR" sz="1400" dirty="0"/>
              <a:t>+two’</a:t>
            </a:r>
            <a:r>
              <a:rPr lang="ko-KR" altLang="en-US" sz="1400" dirty="0"/>
              <a:t>는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파일에 ‘</a:t>
            </a:r>
            <a:r>
              <a:rPr lang="en-US" altLang="ko-KR" sz="1400" dirty="0"/>
              <a:t>two’</a:t>
            </a:r>
            <a:r>
              <a:rPr lang="ko-KR" altLang="en-US" sz="1400" dirty="0"/>
              <a:t>라는 내용이 추가되었다는 뜻</a:t>
            </a:r>
            <a:br>
              <a:rPr lang="en-US" altLang="ko-KR" sz="1400" dirty="0"/>
            </a:br>
            <a:r>
              <a:rPr lang="ko-KR" altLang="en-US" sz="1400" dirty="0"/>
              <a:t>작업 트리에서 수정한 파일과 최신 버전을 비교한 후 수정한 내용으로 다시 버전을 만들려면 스테이지에 올린 후 커밋하고</a:t>
            </a:r>
            <a:r>
              <a:rPr lang="en-US" altLang="ko-KR" sz="1400" dirty="0"/>
              <a:t>, </a:t>
            </a:r>
            <a:r>
              <a:rPr lang="ko-KR" altLang="en-US" sz="1400" dirty="0"/>
              <a:t>수정한 내용을 버리려면 </a:t>
            </a:r>
            <a:r>
              <a:rPr lang="en-US" altLang="ko-KR" sz="1400" dirty="0"/>
              <a:t>git restore </a:t>
            </a:r>
            <a:r>
              <a:rPr lang="ko-KR" altLang="en-US" sz="1400" dirty="0"/>
              <a:t>명령을 사용해 취소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이어지는 실습을 위해 </a:t>
            </a:r>
            <a:r>
              <a:rPr lang="en-US" altLang="ko-KR" sz="1400" dirty="0"/>
              <a:t>hello.txt</a:t>
            </a:r>
            <a:r>
              <a:rPr lang="ko-KR" altLang="en-US" sz="1400" dirty="0"/>
              <a:t>를 원래대로 되돌려 놓아야 함</a:t>
            </a:r>
            <a:br>
              <a:rPr lang="en-US" altLang="ko-KR" sz="1400" dirty="0"/>
            </a:br>
            <a:r>
              <a:rPr lang="ko-KR" altLang="en-US" sz="1400" dirty="0"/>
              <a:t>빔에서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파일을 열고 ‘</a:t>
            </a:r>
            <a:r>
              <a:rPr lang="en-US" altLang="ko-KR" sz="1400" dirty="0"/>
              <a:t>two’ </a:t>
            </a:r>
            <a:r>
              <a:rPr lang="ko-KR" altLang="en-US" sz="1400" dirty="0"/>
              <a:t>부분을 숫자 ‘</a:t>
            </a:r>
            <a:r>
              <a:rPr lang="en-US" altLang="ko-KR" sz="1400" dirty="0"/>
              <a:t>2’</a:t>
            </a:r>
            <a:r>
              <a:rPr lang="ko-KR" altLang="en-US" sz="1400" dirty="0"/>
              <a:t>로 수정한 후 저장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6039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tracked </a:t>
            </a:r>
            <a:r>
              <a:rPr lang="ko-KR" altLang="en-US" b="1" dirty="0">
                <a:solidFill>
                  <a:srgbClr val="0079C2"/>
                </a:solidFill>
              </a:rPr>
              <a:t>파일과 </a:t>
            </a:r>
            <a:r>
              <a:rPr lang="en-US" altLang="ko-KR" b="1" dirty="0">
                <a:solidFill>
                  <a:srgbClr val="0079C2"/>
                </a:solidFill>
              </a:rPr>
              <a:t>untracked </a:t>
            </a:r>
            <a:r>
              <a:rPr lang="ko-KR" altLang="en-US" b="1" dirty="0">
                <a:solidFill>
                  <a:srgbClr val="0079C2"/>
                </a:solidFill>
              </a:rPr>
              <a:t>파일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02-4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만드는 단계마다 파일 상태 알아보기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337410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빔에서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파일을 열고 숫자 ‘</a:t>
            </a:r>
            <a:r>
              <a:rPr lang="en-US" altLang="ko-KR" sz="1400" dirty="0"/>
              <a:t>3’</a:t>
            </a:r>
            <a:r>
              <a:rPr lang="ko-KR" altLang="en-US" sz="1400" dirty="0"/>
              <a:t>을 추가한 후 저장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다음과 같이 입력해서 빔에 </a:t>
            </a:r>
            <a:r>
              <a:rPr lang="en-US" altLang="ko-KR" sz="1400" dirty="0"/>
              <a:t>hello2.txt</a:t>
            </a:r>
            <a:r>
              <a:rPr lang="ko-KR" altLang="en-US" sz="1400" dirty="0"/>
              <a:t>라는 새로운 파일을 만듦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새로 만든 </a:t>
            </a:r>
            <a:r>
              <a:rPr lang="en-US" altLang="ko-KR" sz="1400" dirty="0"/>
              <a:t>hello2.txt</a:t>
            </a:r>
            <a:r>
              <a:rPr lang="ko-KR" altLang="en-US" sz="1400" dirty="0"/>
              <a:t>에 알파벳 </a:t>
            </a:r>
            <a:r>
              <a:rPr lang="en-US" altLang="ko-KR" sz="1400" dirty="0"/>
              <a:t>a, b, c, d</a:t>
            </a:r>
            <a:r>
              <a:rPr lang="ko-KR" altLang="en-US" sz="1400" dirty="0"/>
              <a:t>를 한 줄에 한 </a:t>
            </a:r>
            <a:r>
              <a:rPr lang="ko-KR" altLang="en-US" sz="1400" dirty="0" err="1"/>
              <a:t>글자씩</a:t>
            </a:r>
            <a:r>
              <a:rPr lang="ko-KR" altLang="en-US" sz="1400" dirty="0"/>
              <a:t> 입력하고 파일을 저장한 후 편집기를 종료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hello.txt </a:t>
            </a:r>
            <a:r>
              <a:rPr lang="ko-KR" altLang="en-US" sz="1400" dirty="0"/>
              <a:t>파일과 </a:t>
            </a:r>
            <a:r>
              <a:rPr lang="en-US" altLang="ko-KR" sz="1400" dirty="0"/>
              <a:t>hello2.txt </a:t>
            </a:r>
            <a:r>
              <a:rPr lang="ko-KR" altLang="en-US" sz="1400" dirty="0"/>
              <a:t>파일 모두 작업 트리에 있음</a:t>
            </a:r>
            <a:br>
              <a:rPr lang="en-US" altLang="ko-KR" sz="1400" dirty="0"/>
            </a:br>
            <a:r>
              <a:rPr lang="en-US" altLang="ko-KR" sz="1400" dirty="0"/>
              <a:t>git status </a:t>
            </a:r>
            <a:r>
              <a:rPr lang="ko-KR" altLang="en-US" sz="1400" dirty="0"/>
              <a:t>명령을 사용해 어떤 상태인지 확인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4A4C4-034D-4FEC-8BA7-4856F82A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34" y="2118794"/>
            <a:ext cx="6278604" cy="594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79A0C9-F36C-4C48-A8C7-74080EE3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4" y="3087039"/>
            <a:ext cx="6566260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3E35E4-553A-4BF4-B79E-56E1BDCFE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34" y="5017257"/>
            <a:ext cx="627860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4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tracked </a:t>
            </a:r>
            <a:r>
              <a:rPr lang="ko-KR" altLang="en-US" b="1" dirty="0">
                <a:solidFill>
                  <a:srgbClr val="0079C2"/>
                </a:solidFill>
              </a:rPr>
              <a:t>파일과 </a:t>
            </a:r>
            <a:r>
              <a:rPr lang="en-US" altLang="ko-KR" b="1" dirty="0">
                <a:solidFill>
                  <a:srgbClr val="0079C2"/>
                </a:solidFill>
              </a:rPr>
              <a:t>untracked </a:t>
            </a:r>
            <a:r>
              <a:rPr lang="ko-KR" altLang="en-US" b="1" dirty="0">
                <a:solidFill>
                  <a:srgbClr val="0079C2"/>
                </a:solidFill>
              </a:rPr>
              <a:t>파일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02-4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만드는 단계마다 파일 상태 알아보기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337410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앞에서 커밋했던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파일은 ‘</a:t>
            </a:r>
            <a:r>
              <a:rPr lang="en-US" altLang="ko-KR" sz="1400" dirty="0"/>
              <a:t>Changes not staged for commit:’</a:t>
            </a:r>
            <a:r>
              <a:rPr lang="ko-KR" altLang="en-US" sz="1400" dirty="0"/>
              <a:t>이라고 되어 있음</a:t>
            </a:r>
            <a:br>
              <a:rPr lang="en-US" altLang="ko-KR" sz="1400" dirty="0"/>
            </a:br>
            <a:r>
              <a:rPr lang="ko-KR" altLang="en-US" sz="1400" dirty="0"/>
              <a:t>변경된 파일이 아직 스테이지에 올라가지 않았다는 뜻</a:t>
            </a:r>
            <a:br>
              <a:rPr lang="en-US" altLang="ko-KR" sz="1400" dirty="0"/>
            </a:br>
            <a:r>
              <a:rPr lang="ko-KR" altLang="en-US" sz="1400" dirty="0"/>
              <a:t>그리고 파일 이름 앞에 </a:t>
            </a:r>
            <a:r>
              <a:rPr lang="en-US" altLang="ko-KR" sz="1400" dirty="0"/>
              <a:t>modified: </a:t>
            </a:r>
            <a:r>
              <a:rPr lang="ko-KR" altLang="en-US" sz="1400" dirty="0"/>
              <a:t>라고 되어 있어 </a:t>
            </a:r>
            <a:r>
              <a:rPr lang="en-US" altLang="ko-KR" sz="1400" dirty="0"/>
              <a:t>hello.txt</a:t>
            </a:r>
            <a:r>
              <a:rPr lang="ko-KR" altLang="en-US" sz="1400" dirty="0"/>
              <a:t>가 수정되었다는 것을 알 수 있음</a:t>
            </a:r>
            <a:br>
              <a:rPr lang="en-US" altLang="ko-KR" sz="1400" dirty="0"/>
            </a:br>
            <a:r>
              <a:rPr lang="ko-KR" altLang="en-US" sz="1400" dirty="0"/>
              <a:t>깃은 한 번 이라도 커밋한 파일은 계속해서 수정 사항이 있는지 추적</a:t>
            </a:r>
            <a:br>
              <a:rPr lang="en-US" altLang="ko-KR" sz="1400" dirty="0"/>
            </a:br>
            <a:r>
              <a:rPr lang="ko-KR" altLang="en-US" sz="1400" dirty="0"/>
              <a:t>깃이 추적하고 있다는 뜻에서 </a:t>
            </a:r>
            <a:r>
              <a:rPr lang="en-US" altLang="ko-KR" sz="1400" dirty="0"/>
              <a:t>tracked </a:t>
            </a:r>
            <a:r>
              <a:rPr lang="ko-KR" altLang="en-US" sz="1400" dirty="0"/>
              <a:t>파일이라고 함</a:t>
            </a:r>
            <a:br>
              <a:rPr lang="en-US" altLang="ko-KR" sz="1400" dirty="0"/>
            </a:br>
            <a:r>
              <a:rPr lang="ko-KR" altLang="en-US" sz="1400" dirty="0"/>
              <a:t>반면에 </a:t>
            </a:r>
            <a:r>
              <a:rPr lang="en-US" altLang="ko-KR" sz="1400" dirty="0"/>
              <a:t>hello2.txt </a:t>
            </a:r>
            <a:r>
              <a:rPr lang="ko-KR" altLang="en-US" sz="1400" dirty="0"/>
              <a:t>파일 앞에는 아무것도 없고 바로 위에는 ‘</a:t>
            </a:r>
            <a:r>
              <a:rPr lang="en-US" altLang="ko-KR" sz="1400" dirty="0"/>
              <a:t>untracked files:’</a:t>
            </a:r>
            <a:r>
              <a:rPr lang="ko-KR" altLang="en-US" sz="1400" dirty="0"/>
              <a:t>이라고 되어 있음</a:t>
            </a:r>
            <a:br>
              <a:rPr lang="en-US" altLang="ko-KR" sz="1400" dirty="0"/>
            </a:br>
            <a:r>
              <a:rPr lang="en-US" altLang="ko-KR" sz="1400" dirty="0"/>
              <a:t>hello2.txt </a:t>
            </a:r>
            <a:r>
              <a:rPr lang="ko-KR" altLang="en-US" sz="1400" dirty="0"/>
              <a:t>파일은 한 번도 커밋하지 않았으므로 수정 내역을 추적하지 않음</a:t>
            </a:r>
            <a:br>
              <a:rPr lang="en-US" altLang="ko-KR" sz="1400" dirty="0"/>
            </a:br>
            <a:r>
              <a:rPr lang="ko-KR" altLang="en-US" sz="1400" dirty="0"/>
              <a:t>그래서 </a:t>
            </a:r>
            <a:r>
              <a:rPr lang="en-US" altLang="ko-KR" sz="1400" dirty="0"/>
              <a:t>untracked </a:t>
            </a:r>
            <a:r>
              <a:rPr lang="ko-KR" altLang="en-US" sz="1400" dirty="0"/>
              <a:t>파일이라고 표시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수정한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파일과 수정하지 않은 </a:t>
            </a:r>
            <a:r>
              <a:rPr lang="en-US" altLang="ko-KR" sz="1400" dirty="0"/>
              <a:t>hello2.txt </a:t>
            </a:r>
            <a:r>
              <a:rPr lang="ko-KR" altLang="en-US" sz="1400" dirty="0"/>
              <a:t>파일 모두 </a:t>
            </a:r>
            <a:r>
              <a:rPr lang="en-US" altLang="ko-KR" sz="1400" dirty="0"/>
              <a:t>git add </a:t>
            </a:r>
            <a:r>
              <a:rPr lang="ko-KR" altLang="en-US" sz="1400" dirty="0"/>
              <a:t>명령을 사용해서 스테이지에 올릴 수 있음</a:t>
            </a: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68E760-60A7-45F1-9700-C6FC9E0E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5027282"/>
            <a:ext cx="6913742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5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tracked </a:t>
            </a:r>
            <a:r>
              <a:rPr lang="ko-KR" altLang="en-US" b="1" dirty="0">
                <a:solidFill>
                  <a:srgbClr val="0079C2"/>
                </a:solidFill>
              </a:rPr>
              <a:t>파일과 </a:t>
            </a:r>
            <a:r>
              <a:rPr lang="en-US" altLang="ko-KR" b="1" dirty="0">
                <a:solidFill>
                  <a:srgbClr val="0079C2"/>
                </a:solidFill>
              </a:rPr>
              <a:t>untracked </a:t>
            </a:r>
            <a:r>
              <a:rPr lang="ko-KR" altLang="en-US" b="1" dirty="0">
                <a:solidFill>
                  <a:srgbClr val="0079C2"/>
                </a:solidFill>
              </a:rPr>
              <a:t>파일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02-4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만드는 단계마다 파일 상태 알아보기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659144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 dirty="0"/>
              <a:t>git status</a:t>
            </a:r>
            <a:r>
              <a:rPr lang="ko-KR" altLang="en-US" sz="1400" dirty="0"/>
              <a:t>를 사용해 상태를 확인</a:t>
            </a:r>
            <a:br>
              <a:rPr lang="en-US" altLang="ko-KR" sz="1400" dirty="0"/>
            </a:br>
            <a:r>
              <a:rPr lang="ko-KR" altLang="en-US" sz="1400" dirty="0"/>
              <a:t>마지막 버전 이후에 수정한 </a:t>
            </a:r>
            <a:r>
              <a:rPr lang="en-US" altLang="ko-KR" sz="1400" dirty="0"/>
              <a:t>hello.txt</a:t>
            </a:r>
            <a:r>
              <a:rPr lang="ko-KR" altLang="en-US" sz="1400" dirty="0"/>
              <a:t>는 </a:t>
            </a:r>
            <a:r>
              <a:rPr lang="en-US" altLang="ko-KR" sz="1400" dirty="0"/>
              <a:t>modified:</a:t>
            </a:r>
            <a:r>
              <a:rPr lang="ko-KR" altLang="en-US" sz="1400" dirty="0"/>
              <a:t>라고 표시되고</a:t>
            </a:r>
            <a:r>
              <a:rPr lang="en-US" altLang="ko-KR" sz="1400" dirty="0"/>
              <a:t>, </a:t>
            </a:r>
            <a:r>
              <a:rPr lang="ko-KR" altLang="en-US" sz="1400" dirty="0"/>
              <a:t>한 번도 버전 관리를 하지 않은 </a:t>
            </a:r>
            <a:r>
              <a:rPr lang="en-US" altLang="ko-KR" sz="1400" dirty="0"/>
              <a:t>hello2.txt</a:t>
            </a:r>
            <a:r>
              <a:rPr lang="ko-KR" altLang="en-US" sz="1400" dirty="0"/>
              <a:t>는 </a:t>
            </a:r>
            <a:r>
              <a:rPr lang="en-US" altLang="ko-KR" sz="1400" dirty="0"/>
              <a:t>new file:</a:t>
            </a:r>
            <a:r>
              <a:rPr lang="ko-KR" altLang="en-US" sz="1400" dirty="0"/>
              <a:t>로 표시됨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이 </a:t>
            </a:r>
            <a:r>
              <a:rPr lang="ko-KR" altLang="en-US" sz="1400" dirty="0" err="1"/>
              <a:t>커밋에는</a:t>
            </a:r>
            <a:r>
              <a:rPr lang="ko-KR" altLang="en-US" sz="1400" dirty="0"/>
              <a:t> </a:t>
            </a:r>
            <a:r>
              <a:rPr lang="en-US" altLang="ko-KR" sz="1400" dirty="0"/>
              <a:t>hello.txt</a:t>
            </a:r>
            <a:r>
              <a:rPr lang="ko-KR" altLang="en-US" sz="1400" dirty="0"/>
              <a:t>를 수정한 내용과 새로 만든 </a:t>
            </a:r>
            <a:r>
              <a:rPr lang="en-US" altLang="ko-KR" sz="1400" dirty="0"/>
              <a:t>hello2.txt </a:t>
            </a:r>
            <a:r>
              <a:rPr lang="ko-KR" altLang="en-US" sz="1400" dirty="0"/>
              <a:t>내용이 다 포함</a:t>
            </a:r>
            <a:br>
              <a:rPr lang="en-US" altLang="ko-KR" sz="1400" dirty="0"/>
            </a:br>
            <a:r>
              <a:rPr lang="ko-KR" altLang="en-US" sz="1400" dirty="0" err="1"/>
              <a:t>커밋</a:t>
            </a:r>
            <a:r>
              <a:rPr lang="ko-KR" altLang="en-US" sz="1400" dirty="0"/>
              <a:t> 메시지는 다음과 같이 작성하고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성공적으로 되었다면 로그를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‘</a:t>
            </a:r>
            <a:r>
              <a:rPr lang="en-US" altLang="ko-KR" sz="1400" dirty="0"/>
              <a:t>message3’</a:t>
            </a:r>
            <a:r>
              <a:rPr lang="ko-KR" altLang="en-US" sz="1400" dirty="0"/>
              <a:t>라는 메시지를 붙인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보이는데 각 </a:t>
            </a:r>
            <a:r>
              <a:rPr lang="ko-KR" altLang="en-US" sz="1400" dirty="0" err="1"/>
              <a:t>커밋에</a:t>
            </a:r>
            <a:r>
              <a:rPr lang="ko-KR" altLang="en-US" sz="1400" dirty="0"/>
              <a:t> 어떤 파일이 관련되었는지 알 수 없음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 err="1"/>
              <a:t>커밋과</a:t>
            </a:r>
            <a:r>
              <a:rPr lang="ko-KR" altLang="en-US" sz="1400" dirty="0"/>
              <a:t> 관련된 파일까지 함께 살펴보려면 </a:t>
            </a:r>
            <a:r>
              <a:rPr lang="en-US" altLang="ko-KR" sz="1400" dirty="0"/>
              <a:t>git log </a:t>
            </a:r>
            <a:r>
              <a:rPr lang="ko-KR" altLang="en-US" sz="1400" dirty="0"/>
              <a:t>명령에 </a:t>
            </a:r>
            <a:r>
              <a:rPr lang="en-US" altLang="ko-KR" sz="1400" dirty="0"/>
              <a:t>--stat </a:t>
            </a:r>
            <a:r>
              <a:rPr lang="ko-KR" altLang="en-US" sz="1400" dirty="0"/>
              <a:t>옵션을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가장 최근 </a:t>
            </a:r>
            <a:r>
              <a:rPr lang="ko-KR" altLang="en-US" sz="1400" dirty="0" err="1"/>
              <a:t>커밋부터</a:t>
            </a:r>
            <a:r>
              <a:rPr lang="ko-KR" altLang="en-US" sz="1400" dirty="0"/>
              <a:t> 순서대로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메시지와 관련 파일이 나열됨</a:t>
            </a:r>
            <a:br>
              <a:rPr lang="en-US" altLang="ko-KR" sz="1400" dirty="0"/>
            </a:br>
            <a:r>
              <a:rPr lang="en-US" altLang="ko-KR" sz="1400" dirty="0"/>
              <a:t>message3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</a:t>
            </a:r>
            <a:r>
              <a:rPr lang="en-US" altLang="ko-KR" sz="1400" dirty="0"/>
              <a:t>hello.txt, hello2.txt </a:t>
            </a:r>
            <a:r>
              <a:rPr lang="ko-KR" altLang="en-US" sz="1400" dirty="0"/>
              <a:t>파일과 관련되어 있고</a:t>
            </a:r>
            <a:r>
              <a:rPr lang="en-US" altLang="ko-KR" sz="1400" dirty="0"/>
              <a:t>, message2</a:t>
            </a:r>
            <a:r>
              <a:rPr lang="ko-KR" altLang="en-US" sz="1400" dirty="0"/>
              <a:t>는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파일과 관련되었다는 것을 알 수 있음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088182-679F-4325-8794-CE79F79D1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1" y="3088290"/>
            <a:ext cx="6820311" cy="8686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9F62FE-5E7D-4F70-9C85-9A1574F8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1" y="4705991"/>
            <a:ext cx="670530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331BA-B35D-4963-BDD9-D4818AE9002D}"/>
              </a:ext>
            </a:extLst>
          </p:cNvPr>
          <p:cNvSpPr txBox="1"/>
          <p:nvPr/>
        </p:nvSpPr>
        <p:spPr>
          <a:xfrm>
            <a:off x="703123" y="1744909"/>
            <a:ext cx="10093724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깃 저장소를 만들기 전에 터미널 창을 열고 다음과 같이 입력해서 홈 디렉터리에 </a:t>
            </a:r>
            <a:r>
              <a:rPr lang="en-US" altLang="ko-KR" sz="1400" dirty="0"/>
              <a:t>hello-git</a:t>
            </a:r>
            <a:r>
              <a:rPr lang="ko-KR" altLang="en-US" sz="1400" dirty="0"/>
              <a:t>이라는 디렉터리를 만들기</a:t>
            </a:r>
            <a:br>
              <a:rPr lang="en-US" altLang="ko-KR" sz="1400" b="1" dirty="0"/>
            </a:br>
            <a:r>
              <a:rPr lang="ko-KR" altLang="en-US" sz="1400" dirty="0"/>
              <a:t>그리고 </a:t>
            </a:r>
            <a:r>
              <a:rPr lang="en-US" altLang="ko-KR" sz="1400" dirty="0"/>
              <a:t>cd </a:t>
            </a:r>
            <a:r>
              <a:rPr lang="ko-KR" altLang="en-US" sz="1400" dirty="0"/>
              <a:t>명령을 사용해 </a:t>
            </a:r>
            <a:r>
              <a:rPr lang="en-US" altLang="ko-KR" sz="1400" dirty="0"/>
              <a:t>hello-git </a:t>
            </a:r>
            <a:r>
              <a:rPr lang="ko-KR" altLang="en-US" sz="1400" dirty="0"/>
              <a:t>디렉터리로 이동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hello-git </a:t>
            </a:r>
            <a:r>
              <a:rPr lang="ko-KR" altLang="en-US" sz="1400" dirty="0"/>
              <a:t>디렉터리 안의 내용을 살펴보기 위해 </a:t>
            </a:r>
            <a:r>
              <a:rPr lang="en-US" altLang="ko-KR" sz="1400" dirty="0"/>
              <a:t>ls -la </a:t>
            </a:r>
            <a:r>
              <a:rPr lang="ko-KR" altLang="en-US" sz="1400" dirty="0"/>
              <a:t>명령을 입력</a:t>
            </a:r>
            <a:br>
              <a:rPr lang="en-US" altLang="ko-KR" sz="1400" dirty="0"/>
            </a:br>
            <a:r>
              <a:rPr lang="en-US" altLang="ko-KR" sz="1400" dirty="0"/>
              <a:t>ls </a:t>
            </a:r>
            <a:r>
              <a:rPr lang="ko-KR" altLang="en-US" sz="1400" dirty="0"/>
              <a:t>명령 다음에 </a:t>
            </a:r>
            <a:r>
              <a:rPr lang="en-US" altLang="ko-KR" sz="1400" dirty="0"/>
              <a:t>–l </a:t>
            </a:r>
            <a:r>
              <a:rPr lang="ko-KR" altLang="en-US" sz="1400" dirty="0"/>
              <a:t>옵션과 함께 </a:t>
            </a:r>
            <a:r>
              <a:rPr lang="en-US" altLang="ko-KR" sz="1400" dirty="0"/>
              <a:t>-a</a:t>
            </a:r>
            <a:r>
              <a:rPr lang="ko-KR" altLang="en-US" sz="1400" dirty="0"/>
              <a:t>라는 옵션을 붙인 것은 숨김 파일이나 디렉터리까지 포함해서 모두 </a:t>
            </a:r>
            <a:r>
              <a:rPr lang="ko-KR" altLang="en-US" sz="1400" dirty="0" err="1"/>
              <a:t>보여달라는</a:t>
            </a:r>
            <a:r>
              <a:rPr lang="ko-KR" altLang="en-US" sz="1400" dirty="0"/>
              <a:t> 의미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화면에 두 </a:t>
            </a:r>
            <a:r>
              <a:rPr lang="ko-KR" altLang="en-US" sz="1400" dirty="0" err="1"/>
              <a:t>줄짜리</a:t>
            </a:r>
            <a:r>
              <a:rPr lang="ko-KR" altLang="en-US" sz="1400" dirty="0"/>
              <a:t> 결과가 나타남</a:t>
            </a:r>
            <a:br>
              <a:rPr lang="en-US" altLang="ko-KR" sz="1400" dirty="0"/>
            </a:br>
            <a:r>
              <a:rPr lang="ko-KR" altLang="en-US" sz="1400" dirty="0"/>
              <a:t>마침표가 하나인 항목</a:t>
            </a:r>
            <a:r>
              <a:rPr lang="en-US" altLang="ko-KR" sz="1400" dirty="0"/>
              <a:t>(.)</a:t>
            </a:r>
            <a:r>
              <a:rPr lang="ko-KR" altLang="en-US" sz="1400" dirty="0"/>
              <a:t>은 현재 디렉터리를 나타내고</a:t>
            </a:r>
            <a:r>
              <a:rPr lang="en-US" altLang="ko-KR" sz="1400" dirty="0"/>
              <a:t>, </a:t>
            </a:r>
            <a:r>
              <a:rPr lang="ko-KR" altLang="en-US" sz="1400" dirty="0"/>
              <a:t>마침표가 </a:t>
            </a:r>
            <a:r>
              <a:rPr lang="en-US" altLang="ko-KR" sz="1400" dirty="0"/>
              <a:t>2</a:t>
            </a:r>
            <a:r>
              <a:rPr lang="ko-KR" altLang="en-US" sz="1400" dirty="0"/>
              <a:t>개인 항목은</a:t>
            </a:r>
            <a:r>
              <a:rPr lang="en-US" altLang="ko-KR" sz="1400" dirty="0"/>
              <a:t>(..)</a:t>
            </a:r>
            <a:r>
              <a:rPr lang="ko-KR" altLang="en-US" sz="1400" dirty="0"/>
              <a:t>은 상위 디렉터리를 나타냄</a:t>
            </a:r>
            <a:br>
              <a:rPr lang="en-US" altLang="ko-KR" sz="1400" dirty="0"/>
            </a:br>
            <a:r>
              <a:rPr lang="ko-KR" altLang="en-US" sz="1400" dirty="0"/>
              <a:t>아직 아무 파일도 만들지 않았으므로 파일이 하나도 없음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깃 저장소 만들기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02-1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깃 저장소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186962-4FC1-4EFD-B5E3-029D2DF4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39" y="2441959"/>
            <a:ext cx="6690561" cy="868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C32BF9-50F1-4A68-81C5-5B2A9AFD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06" y="4057786"/>
            <a:ext cx="684985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9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unmodified, modified, staged </a:t>
            </a:r>
            <a:r>
              <a:rPr lang="ko-KR" altLang="en-US" b="1" dirty="0">
                <a:solidFill>
                  <a:srgbClr val="0079C2"/>
                </a:solidFill>
              </a:rPr>
              <a:t>상태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02-4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만드는 단계마다 파일 상태 알아보기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659144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ls -la </a:t>
            </a:r>
            <a:r>
              <a:rPr lang="ko-KR" altLang="en-US" sz="1400" dirty="0"/>
              <a:t>명령을 사용해 </a:t>
            </a:r>
            <a:r>
              <a:rPr lang="en-US" altLang="ko-KR" sz="1400" dirty="0"/>
              <a:t>hello-git </a:t>
            </a:r>
            <a:r>
              <a:rPr lang="ko-KR" altLang="en-US" sz="1400" dirty="0"/>
              <a:t>디렉터리를 살펴보면 앞에서 버전을 저장한 </a:t>
            </a:r>
            <a:r>
              <a:rPr lang="en-US" altLang="ko-KR" sz="1400" dirty="0"/>
              <a:t>hello.txt</a:t>
            </a:r>
            <a:r>
              <a:rPr lang="ko-KR" altLang="en-US" sz="1400" dirty="0"/>
              <a:t>와 </a:t>
            </a:r>
            <a:r>
              <a:rPr lang="en-US" altLang="ko-KR" sz="1400" dirty="0"/>
              <a:t>hello2.txt </a:t>
            </a:r>
            <a:r>
              <a:rPr lang="ko-KR" altLang="en-US" sz="1400" dirty="0"/>
              <a:t>파일이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status </a:t>
            </a:r>
            <a:r>
              <a:rPr lang="ko-KR" altLang="en-US" sz="1400" dirty="0"/>
              <a:t>명령을 사용해 깃의 상태와 파일의 상태를 확인하면 작업 트리에 아무 변경 사항도 없음</a:t>
            </a:r>
            <a:br>
              <a:rPr lang="en-US" altLang="ko-KR" sz="1400" dirty="0"/>
            </a:br>
            <a:r>
              <a:rPr lang="en-US" altLang="ko-KR" sz="1400" dirty="0"/>
              <a:t>‘working tree clean’</a:t>
            </a:r>
            <a:r>
              <a:rPr lang="ko-KR" altLang="en-US" sz="1400" dirty="0"/>
              <a:t>이라고 나타나면 현재 작업 트리에 있는 모든 파일의 상태는 </a:t>
            </a:r>
            <a:r>
              <a:rPr lang="en-US" altLang="ko-KR" sz="1400" dirty="0"/>
              <a:t>unmodified</a:t>
            </a:r>
            <a:r>
              <a:rPr lang="ko-KR" altLang="en-US" sz="1400" dirty="0"/>
              <a:t>라는 뜻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hello2.txt</a:t>
            </a:r>
            <a:r>
              <a:rPr lang="ko-KR" altLang="en-US" sz="1400" dirty="0"/>
              <a:t>에서 </a:t>
            </a:r>
            <a:r>
              <a:rPr lang="en-US" altLang="ko-KR" sz="1400" dirty="0"/>
              <a:t>a</a:t>
            </a:r>
            <a:r>
              <a:rPr lang="ko-KR" altLang="en-US" sz="1400" dirty="0"/>
              <a:t>만 남기고 나머지 내용을 삭제한 후 파일을 저장하고 편집기를 종료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status </a:t>
            </a:r>
            <a:r>
              <a:rPr lang="ko-KR" altLang="en-US" sz="1400" dirty="0"/>
              <a:t>명령을 실행하면 </a:t>
            </a:r>
            <a:r>
              <a:rPr lang="en-US" altLang="ko-KR" sz="1400" dirty="0"/>
              <a:t>hello2.txt </a:t>
            </a:r>
            <a:r>
              <a:rPr lang="ko-KR" altLang="en-US" sz="1400" dirty="0"/>
              <a:t>파일이 수정되었고 아직 스테이지에 올라가지 않았다고 나타남</a:t>
            </a:r>
            <a:br>
              <a:rPr lang="en-US" altLang="ko-KR" sz="1400" dirty="0"/>
            </a:br>
            <a:r>
              <a:rPr lang="en-US" altLang="ko-KR" sz="1400" dirty="0"/>
              <a:t>‘Changes not stage for commit’</a:t>
            </a:r>
            <a:r>
              <a:rPr lang="ko-KR" altLang="en-US" sz="1400" dirty="0"/>
              <a:t>라는 메시지가 나타나면 파일이 수정만 된 </a:t>
            </a:r>
            <a:r>
              <a:rPr lang="en-US" altLang="ko-KR" sz="1400" dirty="0"/>
              <a:t>modified </a:t>
            </a:r>
            <a:r>
              <a:rPr lang="ko-KR" altLang="en-US" sz="1400" dirty="0"/>
              <a:t>상태를 뜻함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add </a:t>
            </a:r>
            <a:r>
              <a:rPr lang="ko-KR" altLang="en-US" sz="1400" dirty="0"/>
              <a:t>명령을 사용해 스테이지에 올리고 </a:t>
            </a:r>
            <a:r>
              <a:rPr lang="en-US" altLang="ko-KR" sz="1400" dirty="0"/>
              <a:t>git status </a:t>
            </a:r>
            <a:r>
              <a:rPr lang="ko-KR" altLang="en-US" sz="1400" dirty="0"/>
              <a:t>명령을 실행해 보세요</a:t>
            </a:r>
            <a:r>
              <a:rPr lang="en-US" altLang="ko-KR" sz="1400" dirty="0"/>
              <a:t>. </a:t>
            </a:r>
            <a:r>
              <a:rPr lang="ko-KR" altLang="en-US" sz="1400" dirty="0"/>
              <a:t>커밋할 변경사항이 있다고 함</a:t>
            </a:r>
            <a:br>
              <a:rPr lang="en-US" altLang="ko-KR" sz="1400" dirty="0"/>
            </a:br>
            <a:r>
              <a:rPr lang="en-US" altLang="ko-KR" sz="1400" dirty="0"/>
              <a:t>‘Changes to be committed:’</a:t>
            </a:r>
            <a:r>
              <a:rPr lang="ko-KR" altLang="en-US" sz="1400" dirty="0"/>
              <a:t>라는 메시지가 나타나면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직전 단계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staged </a:t>
            </a:r>
            <a:r>
              <a:rPr lang="ko-KR" altLang="en-US" sz="1400" dirty="0"/>
              <a:t>상태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96E24C-3354-4BAB-A471-8A63F6C22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69" y="3429000"/>
            <a:ext cx="6640832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F7C276-3DAC-4E26-8443-5883006FE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69" y="5673613"/>
            <a:ext cx="687262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5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unmodified, modified, staged </a:t>
            </a:r>
            <a:r>
              <a:rPr lang="ko-KR" altLang="en-US" b="1" dirty="0">
                <a:solidFill>
                  <a:srgbClr val="0079C2"/>
                </a:solidFill>
              </a:rPr>
              <a:t>상태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02-4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만드는 단계마다 파일 상태 알아보기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659144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400" dirty="0"/>
              <a:t>스테이지에 있는 </a:t>
            </a:r>
            <a:r>
              <a:rPr lang="en-US" altLang="ko-KR" sz="1400" dirty="0"/>
              <a:t>hello2.txt </a:t>
            </a:r>
            <a:r>
              <a:rPr lang="ko-KR" altLang="en-US" sz="1400" dirty="0"/>
              <a:t>파일을 커밋하고 </a:t>
            </a:r>
            <a:r>
              <a:rPr lang="en-US" altLang="ko-KR" sz="1400" dirty="0"/>
              <a:t>git status </a:t>
            </a:r>
            <a:r>
              <a:rPr lang="ko-KR" altLang="en-US" sz="1400" dirty="0"/>
              <a:t>명령을 실행</a:t>
            </a:r>
            <a:br>
              <a:rPr lang="en-US" altLang="ko-KR" sz="1400" dirty="0"/>
            </a:br>
            <a:r>
              <a:rPr lang="ko-KR" altLang="en-US" sz="1400" dirty="0" err="1"/>
              <a:t>커밋을</a:t>
            </a:r>
            <a:r>
              <a:rPr lang="ko-KR" altLang="en-US" sz="1400" dirty="0"/>
              <a:t> 끝내고 나면 </a:t>
            </a:r>
            <a:r>
              <a:rPr lang="en-US" altLang="ko-KR" sz="1400" dirty="0"/>
              <a:t>hello2.txt </a:t>
            </a:r>
            <a:r>
              <a:rPr lang="ko-KR" altLang="en-US" sz="1400" dirty="0"/>
              <a:t>파일의 상태는 수정하기 직전인 </a:t>
            </a:r>
            <a:r>
              <a:rPr lang="en-US" altLang="ko-KR" sz="1400" dirty="0"/>
              <a:t>unmodified </a:t>
            </a:r>
            <a:r>
              <a:rPr lang="ko-KR" altLang="en-US" sz="1400" dirty="0"/>
              <a:t>상태로 </a:t>
            </a:r>
            <a:r>
              <a:rPr lang="ko-KR" altLang="en-US" sz="1400" dirty="0" err="1"/>
              <a:t>돌아감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A0FD9E-B116-4DB5-B814-8736EC51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2" y="2441959"/>
            <a:ext cx="6866711" cy="868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52C6CC-3034-4749-8EC6-388709F0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1" y="3535079"/>
            <a:ext cx="5951676" cy="274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63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작업 트리에서 수정한 파일 되돌리기 </a:t>
            </a:r>
            <a:r>
              <a:rPr lang="en-US" altLang="ko-KR" b="1" dirty="0">
                <a:solidFill>
                  <a:srgbClr val="0079C2"/>
                </a:solidFill>
              </a:rPr>
              <a:t>— git restore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02-5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작업 되돌리기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60744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먼저 빔 편집기에서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파일을 열고 숫자 ‘</a:t>
            </a:r>
            <a:r>
              <a:rPr lang="en-US" altLang="ko-KR" sz="1400" dirty="0"/>
              <a:t>3’</a:t>
            </a:r>
            <a:r>
              <a:rPr lang="ko-KR" altLang="en-US" sz="1400" dirty="0"/>
              <a:t>을 ‘</a:t>
            </a:r>
            <a:r>
              <a:rPr lang="en-US" altLang="ko-KR" sz="1400" dirty="0"/>
              <a:t>three’</a:t>
            </a:r>
            <a:r>
              <a:rPr lang="ko-KR" altLang="en-US" sz="1400" dirty="0"/>
              <a:t>로 수정한 후 저장하고 편집기를 종료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status </a:t>
            </a:r>
            <a:r>
              <a:rPr lang="ko-KR" altLang="en-US" sz="1400" dirty="0"/>
              <a:t>명령을 사용해 보면 </a:t>
            </a:r>
            <a:r>
              <a:rPr lang="en-US" altLang="ko-KR" sz="1400" dirty="0"/>
              <a:t>hello.txt</a:t>
            </a:r>
            <a:r>
              <a:rPr lang="ko-KR" altLang="en-US" sz="1400" dirty="0"/>
              <a:t>가 수정되었지만 아직 스테이지에 올라가 있지 않음</a:t>
            </a:r>
            <a:br>
              <a:rPr lang="en-US" altLang="ko-KR" sz="1400" dirty="0"/>
            </a:br>
            <a:r>
              <a:rPr lang="ko-KR" altLang="en-US" sz="1400" dirty="0"/>
              <a:t>그리고 두 번째 괄호 안의 메시지를 보면</a:t>
            </a:r>
            <a:r>
              <a:rPr lang="en-US" altLang="ko-KR" sz="1400" dirty="0"/>
              <a:t>, </a:t>
            </a:r>
            <a:r>
              <a:rPr lang="ko-KR" altLang="en-US" sz="1400" dirty="0"/>
              <a:t>작업 디렉터리의 변경 사항을 취소하려면 </a:t>
            </a:r>
            <a:r>
              <a:rPr lang="en-US" altLang="ko-KR" sz="1400" dirty="0"/>
              <a:t>restore </a:t>
            </a:r>
            <a:r>
              <a:rPr lang="ko-KR" altLang="en-US" sz="1400" dirty="0"/>
              <a:t>명령을 사용하라고 되어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hello.txt</a:t>
            </a:r>
            <a:r>
              <a:rPr lang="ko-KR" altLang="en-US" sz="1400" dirty="0"/>
              <a:t>의 수정 사항을 취소하려면</a:t>
            </a:r>
            <a:r>
              <a:rPr lang="en-US" altLang="ko-KR" sz="1400" dirty="0"/>
              <a:t> git restore </a:t>
            </a:r>
            <a:r>
              <a:rPr lang="ko-KR" altLang="en-US" sz="1400" dirty="0"/>
              <a:t>명령 다음에 한 칸 띄고 파일 이름을 쓰면 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restore </a:t>
            </a:r>
            <a:r>
              <a:rPr lang="ko-KR" altLang="en-US" sz="1400" dirty="0"/>
              <a:t>명령이 정상으로 처리되면 화면에는 아무것도 나타나지 않음</a:t>
            </a:r>
            <a:br>
              <a:rPr lang="en-US" altLang="ko-KR" sz="1400" dirty="0"/>
            </a:br>
            <a:r>
              <a:rPr lang="en-US" altLang="ko-KR" sz="1400" dirty="0"/>
              <a:t>cat </a:t>
            </a:r>
            <a:r>
              <a:rPr lang="ko-KR" altLang="en-US" sz="1400" dirty="0"/>
              <a:t>명령을 사용해 파일 내용을 확인해 보면 앞에서 ‘</a:t>
            </a:r>
            <a:r>
              <a:rPr lang="en-US" altLang="ko-KR" sz="1400" dirty="0"/>
              <a:t>3’</a:t>
            </a:r>
            <a:r>
              <a:rPr lang="ko-KR" altLang="en-US" sz="1400" dirty="0"/>
              <a:t>을 지우고 ‘</a:t>
            </a:r>
            <a:r>
              <a:rPr lang="en-US" altLang="ko-KR" sz="1400" dirty="0"/>
              <a:t>three’</a:t>
            </a:r>
            <a:r>
              <a:rPr lang="ko-KR" altLang="en-US" sz="1400" dirty="0"/>
              <a:t>를 추가했던 수정 내용이 사라지고 ‘</a:t>
            </a:r>
            <a:r>
              <a:rPr lang="en-US" altLang="ko-KR" sz="1400" dirty="0"/>
              <a:t>3’</a:t>
            </a:r>
            <a:r>
              <a:rPr lang="ko-KR" altLang="en-US" sz="1400" dirty="0"/>
              <a:t>이 그대로 남아 있음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87C413-4E04-48CF-BD0D-FDD0A507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39" y="2118794"/>
            <a:ext cx="6912406" cy="594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C4F681-AD7F-4746-83F1-D174EB33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39" y="4082965"/>
            <a:ext cx="6635116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9D94DE-6E78-4896-B859-80B21B1B2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239" y="5375626"/>
            <a:ext cx="6515531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86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스테이징</a:t>
            </a:r>
            <a:r>
              <a:rPr lang="ko-KR" altLang="en-US" b="1" dirty="0">
                <a:solidFill>
                  <a:srgbClr val="0079C2"/>
                </a:solidFill>
              </a:rPr>
              <a:t> 되돌리기 </a:t>
            </a:r>
            <a:r>
              <a:rPr lang="en-US" altLang="ko-KR" b="1" dirty="0">
                <a:solidFill>
                  <a:srgbClr val="0079C2"/>
                </a:solidFill>
              </a:rPr>
              <a:t>— git restore --staged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02-5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작업 되돌리기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60744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빔을 사용해서 </a:t>
            </a:r>
            <a:r>
              <a:rPr lang="en-US" altLang="ko-KR" sz="1400" dirty="0"/>
              <a:t>hello2.txt</a:t>
            </a:r>
            <a:r>
              <a:rPr lang="ko-KR" altLang="en-US" sz="1400" dirty="0"/>
              <a:t>를 열고</a:t>
            </a:r>
            <a:r>
              <a:rPr lang="en-US" altLang="ko-KR" sz="1400" dirty="0"/>
              <a:t> </a:t>
            </a:r>
            <a:r>
              <a:rPr lang="ko-KR" altLang="en-US" sz="1400" dirty="0"/>
              <a:t>기존 내용을 삭제한 다음 대문자 </a:t>
            </a:r>
            <a:r>
              <a:rPr lang="en-US" altLang="ko-KR" sz="1400" dirty="0"/>
              <a:t>A, B, C, D</a:t>
            </a:r>
            <a:r>
              <a:rPr lang="ko-KR" altLang="en-US" sz="1400" dirty="0"/>
              <a:t>를 입력한 후 저장하고 편집기를 종료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add </a:t>
            </a:r>
            <a:r>
              <a:rPr lang="ko-KR" altLang="en-US" sz="1400" dirty="0"/>
              <a:t>명령으로 </a:t>
            </a:r>
            <a:r>
              <a:rPr lang="en-US" altLang="ko-KR" sz="1400" dirty="0"/>
              <a:t>hello2.txt </a:t>
            </a:r>
            <a:r>
              <a:rPr lang="ko-KR" altLang="en-US" sz="1400" dirty="0"/>
              <a:t>파일을 스테이지에 올린 후 </a:t>
            </a:r>
            <a:r>
              <a:rPr lang="en-US" altLang="ko-KR" sz="1400" dirty="0"/>
              <a:t>git status </a:t>
            </a:r>
            <a:r>
              <a:rPr lang="ko-KR" altLang="en-US" sz="1400" dirty="0"/>
              <a:t>명령으로 파일 상태를 살펴봄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상태 메시지에서 괄호 안의 내용을 보면 스테이지에서 내리려면</a:t>
            </a:r>
            <a:r>
              <a:rPr lang="en-US" altLang="ko-KR" sz="1400" dirty="0"/>
              <a:t>(to </a:t>
            </a:r>
            <a:r>
              <a:rPr lang="en-US" altLang="ko-KR" sz="1400" dirty="0" err="1"/>
              <a:t>unstage</a:t>
            </a:r>
            <a:r>
              <a:rPr lang="en-US" altLang="ko-KR" sz="1400" dirty="0"/>
              <a:t>) git restore --staged &lt;file&gt; </a:t>
            </a:r>
            <a:r>
              <a:rPr lang="ko-KR" altLang="en-US" sz="1400" dirty="0"/>
              <a:t>명령을 사용하라고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스테이징을</a:t>
            </a:r>
            <a:r>
              <a:rPr lang="ko-KR" altLang="en-US" sz="1400" dirty="0"/>
              <a:t> 취소할 때는 </a:t>
            </a:r>
            <a:r>
              <a:rPr lang="en-US" altLang="ko-KR" sz="1400" dirty="0"/>
              <a:t>restore </a:t>
            </a:r>
            <a:r>
              <a:rPr lang="ko-KR" altLang="en-US" sz="1400" dirty="0"/>
              <a:t>명령 뒤에 </a:t>
            </a:r>
            <a:r>
              <a:rPr lang="en-US" altLang="ko-KR" sz="1400" dirty="0"/>
              <a:t>--staged </a:t>
            </a:r>
            <a:r>
              <a:rPr lang="ko-KR" altLang="en-US" sz="1400" dirty="0"/>
              <a:t>옵션을 붙이는데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 옵션만 사용하면 스테이지에 있는 모든 파일을 한꺼번에 되돌릴 수 있고</a:t>
            </a:r>
            <a:r>
              <a:rPr lang="en-US" altLang="ko-KR" sz="1400" dirty="0"/>
              <a:t>, --staged </a:t>
            </a:r>
            <a:r>
              <a:rPr lang="ko-KR" altLang="en-US" sz="1400" dirty="0"/>
              <a:t>옵션 뒤에 파일 이름을 넣으면 해당 파일만 골라서 되돌릴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status</a:t>
            </a:r>
            <a:r>
              <a:rPr lang="ko-KR" altLang="en-US" sz="1400" dirty="0"/>
              <a:t>를 사용해 파일 상태를 확인해 보면</a:t>
            </a:r>
            <a:r>
              <a:rPr lang="en-US" altLang="ko-KR" sz="1400" dirty="0"/>
              <a:t> </a:t>
            </a:r>
            <a:r>
              <a:rPr lang="ko-KR" altLang="en-US" sz="1400" dirty="0"/>
              <a:t>파일이 아직 스테이지에 올라가기 전</a:t>
            </a:r>
            <a:r>
              <a:rPr lang="en-US" altLang="ko-KR" sz="1400" dirty="0"/>
              <a:t>(not staged)</a:t>
            </a:r>
            <a:r>
              <a:rPr lang="ko-KR" altLang="en-US" sz="1400" dirty="0"/>
              <a:t>으로 돌아온 것을 확인할 수 있음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1F544E-47D5-436D-8A8A-1A7E921C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72" y="2118794"/>
            <a:ext cx="6400374" cy="594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A67D19-EB4A-40EE-BD95-821F59FD5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72" y="3087039"/>
            <a:ext cx="6768708" cy="8686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066012-7DEB-4D1D-A98E-2A57644D9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72" y="5027282"/>
            <a:ext cx="6640832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0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최신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되돌리기 </a:t>
            </a:r>
            <a:r>
              <a:rPr lang="en-US" altLang="ko-KR" b="1" dirty="0">
                <a:solidFill>
                  <a:srgbClr val="0079C2"/>
                </a:solidFill>
              </a:rPr>
              <a:t>— git reset HEAD^ 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02-5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작업 되돌리기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60744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다시 한번 </a:t>
            </a:r>
            <a:r>
              <a:rPr lang="en-US" altLang="ko-KR" sz="1400" dirty="0"/>
              <a:t>hello2.txt </a:t>
            </a:r>
            <a:r>
              <a:rPr lang="ko-KR" altLang="en-US" sz="1400" dirty="0"/>
              <a:t>문서를 수정하기 위해 빔을 열고 대문자 </a:t>
            </a:r>
            <a:r>
              <a:rPr lang="en-US" altLang="ko-KR" sz="1400" dirty="0"/>
              <a:t>E</a:t>
            </a:r>
            <a:r>
              <a:rPr lang="ko-KR" altLang="en-US" sz="1400" dirty="0"/>
              <a:t>를 끝에 추가한 후 저장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commit </a:t>
            </a:r>
            <a:r>
              <a:rPr lang="ko-KR" altLang="en-US" sz="1400" dirty="0"/>
              <a:t>명령을 사용해 </a:t>
            </a:r>
            <a:r>
              <a:rPr lang="ko-KR" altLang="en-US" sz="1400" dirty="0" err="1"/>
              <a:t>스테이징과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함께 실행하고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메시지는 </a:t>
            </a:r>
            <a:r>
              <a:rPr lang="en-US" altLang="ko-KR" sz="1400" dirty="0"/>
              <a:t>message4</a:t>
            </a:r>
            <a:r>
              <a:rPr lang="ko-KR" altLang="en-US" sz="1400" dirty="0"/>
              <a:t>로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명령을 사용해서 제대로 </a:t>
            </a:r>
            <a:r>
              <a:rPr lang="ko-KR" altLang="en-US" sz="1400" dirty="0" err="1"/>
              <a:t>커밋되었는지</a:t>
            </a:r>
            <a:r>
              <a:rPr lang="ko-KR" altLang="en-US" sz="1400" dirty="0"/>
              <a:t> 확인해 보면 마지막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메시지는 </a:t>
            </a:r>
            <a:r>
              <a:rPr lang="en-US" altLang="ko-KR" sz="1400" dirty="0"/>
              <a:t>message4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최신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되돌리려면 </a:t>
            </a:r>
            <a:r>
              <a:rPr lang="en-US" altLang="ko-KR" sz="1400" dirty="0"/>
              <a:t>git reset </a:t>
            </a:r>
            <a:r>
              <a:rPr lang="ko-KR" altLang="en-US" sz="1400" dirty="0"/>
              <a:t>명령 다음에 </a:t>
            </a:r>
            <a:r>
              <a:rPr lang="en-US" altLang="ko-KR" sz="1400" dirty="0"/>
              <a:t>HEAD^</a:t>
            </a:r>
            <a:r>
              <a:rPr lang="ko-KR" altLang="en-US" sz="1400" dirty="0"/>
              <a:t>를 붙임</a:t>
            </a:r>
            <a:br>
              <a:rPr lang="en-US" altLang="ko-KR" sz="1400" dirty="0"/>
            </a:br>
            <a:r>
              <a:rPr lang="en-US" altLang="ko-KR" sz="1400" dirty="0"/>
              <a:t>HEAD^</a:t>
            </a:r>
            <a:r>
              <a:rPr lang="ko-KR" altLang="en-US" sz="1400" dirty="0"/>
              <a:t>는 현재 </a:t>
            </a:r>
            <a:r>
              <a:rPr lang="en-US" altLang="ko-KR" sz="1400" dirty="0"/>
              <a:t>HEAD</a:t>
            </a:r>
            <a:r>
              <a:rPr lang="ko-KR" altLang="en-US" sz="1400" dirty="0"/>
              <a:t>가 가리키는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가리킴</a:t>
            </a:r>
            <a:br>
              <a:rPr lang="en-US" altLang="ko-KR" sz="1400" dirty="0"/>
            </a:br>
            <a:r>
              <a:rPr lang="en-US" altLang="ko-KR" sz="1400" dirty="0"/>
              <a:t>git log </a:t>
            </a:r>
            <a:r>
              <a:rPr lang="ko-KR" altLang="en-US" sz="1400" dirty="0"/>
              <a:t>명령을 실행했을 때 가장 최신 </a:t>
            </a:r>
            <a:r>
              <a:rPr lang="ko-KR" altLang="en-US" sz="1400" dirty="0" err="1"/>
              <a:t>커밋에</a:t>
            </a:r>
            <a:r>
              <a:rPr lang="ko-KR" altLang="en-US" sz="1400" dirty="0"/>
              <a:t> </a:t>
            </a:r>
            <a:r>
              <a:rPr lang="en-US" altLang="ko-KR" sz="1400" dirty="0"/>
              <a:t>(HEAD -&gt; main) </a:t>
            </a:r>
            <a:r>
              <a:rPr lang="ko-KR" altLang="en-US" sz="1400" dirty="0"/>
              <a:t>표시가 있던 것을 기억</a:t>
            </a:r>
            <a:br>
              <a:rPr lang="en-US" altLang="ko-KR" sz="1400" dirty="0"/>
            </a:br>
            <a:r>
              <a:rPr lang="ko-KR" altLang="en-US" sz="1400" dirty="0"/>
              <a:t>이렇게 되돌리면 </a:t>
            </a:r>
            <a:r>
              <a:rPr lang="en-US" altLang="ko-KR" sz="1400" dirty="0"/>
              <a:t>main</a:t>
            </a:r>
            <a:r>
              <a:rPr lang="ko-KR" altLang="en-US" sz="1400" dirty="0"/>
              <a:t>의 최신 </a:t>
            </a:r>
            <a:r>
              <a:rPr lang="ko-KR" altLang="en-US" sz="1400" dirty="0" err="1"/>
              <a:t>커밋도</a:t>
            </a:r>
            <a:r>
              <a:rPr lang="ko-KR" altLang="en-US" sz="1400" dirty="0"/>
              <a:t> 취소되고 스테이지에서도 내려져</a:t>
            </a:r>
            <a:r>
              <a:rPr lang="en-US" altLang="ko-KR" sz="1400" dirty="0"/>
              <a:t> </a:t>
            </a:r>
            <a:r>
              <a:rPr lang="ko-KR" altLang="en-US" sz="1400" dirty="0"/>
              <a:t>작업 트리에만 파일이 남음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9D13A-DCCF-4FF8-B7A6-343BB1EB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36" y="2118794"/>
            <a:ext cx="6454640" cy="594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21918A-5E6C-4132-9FED-1974512F9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6" y="3087039"/>
            <a:ext cx="6640832" cy="5943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90565B-AA2B-4A2B-8D35-F9C9E1C9D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36" y="5673613"/>
            <a:ext cx="6832199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2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최신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되돌리기 </a:t>
            </a:r>
            <a:r>
              <a:rPr lang="en-US" altLang="ko-KR" b="1" dirty="0">
                <a:solidFill>
                  <a:srgbClr val="0079C2"/>
                </a:solidFill>
              </a:rPr>
              <a:t>— git reset HEAD^ 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02-5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작업 되돌리기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60744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hello2.txt </a:t>
            </a:r>
            <a:r>
              <a:rPr lang="ko-KR" altLang="en-US" sz="1400" dirty="0"/>
              <a:t>파일의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취소되고 스테이지에서도 내려졌다는 메시지가 나타남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명령으로 확인해 보면 메시지가 </a:t>
            </a:r>
            <a:r>
              <a:rPr lang="en-US" altLang="ko-KR" sz="1400" dirty="0"/>
              <a:t>message4</a:t>
            </a:r>
            <a:r>
              <a:rPr lang="ko-KR" altLang="en-US" sz="1400" dirty="0"/>
              <a:t>인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사라진 것을 볼 수 있음</a:t>
            </a:r>
            <a:br>
              <a:rPr lang="en-US" altLang="ko-KR" sz="1400" dirty="0"/>
            </a:br>
            <a:r>
              <a:rPr lang="ko-KR" altLang="en-US" sz="1400" dirty="0"/>
              <a:t>이 방법으로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취소하면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전에 했던 </a:t>
            </a:r>
            <a:r>
              <a:rPr lang="ko-KR" altLang="en-US" sz="1400" dirty="0" err="1"/>
              <a:t>스테이징도</a:t>
            </a:r>
            <a:r>
              <a:rPr lang="ko-KR" altLang="en-US" sz="1400" dirty="0"/>
              <a:t> 함께 취소됨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88060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특정 </a:t>
            </a:r>
            <a:r>
              <a:rPr lang="ko-KR" altLang="en-US" b="1" dirty="0" err="1">
                <a:solidFill>
                  <a:srgbClr val="0079C2"/>
                </a:solidFill>
              </a:rPr>
              <a:t>커밋으로</a:t>
            </a:r>
            <a:r>
              <a:rPr lang="ko-KR" altLang="en-US" b="1" dirty="0">
                <a:solidFill>
                  <a:srgbClr val="0079C2"/>
                </a:solidFill>
              </a:rPr>
              <a:t> 되돌리기 </a:t>
            </a:r>
            <a:r>
              <a:rPr lang="en-US" altLang="ko-KR" b="1" dirty="0">
                <a:solidFill>
                  <a:srgbClr val="0079C2"/>
                </a:solidFill>
              </a:rPr>
              <a:t>— git reset </a:t>
            </a:r>
            <a:r>
              <a:rPr lang="ko-KR" altLang="en-US" b="1" dirty="0">
                <a:solidFill>
                  <a:srgbClr val="0079C2"/>
                </a:solidFill>
              </a:rPr>
              <a:t>해시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02-5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작업 되돌리기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60744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reset </a:t>
            </a:r>
            <a:r>
              <a:rPr lang="ko-KR" altLang="en-US" sz="1400" dirty="0"/>
              <a:t>명령을 연습해 보기 위해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몇 개 만들어야 함</a:t>
            </a:r>
            <a:br>
              <a:rPr lang="en-US" altLang="ko-KR" sz="1400" dirty="0"/>
            </a:br>
            <a:r>
              <a:rPr lang="ko-KR" altLang="en-US" sz="1400" dirty="0"/>
              <a:t>빔을 사용해 </a:t>
            </a:r>
            <a:r>
              <a:rPr lang="en-US" altLang="ko-KR" sz="1400" dirty="0" err="1"/>
              <a:t>hellogit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디렉터리에 </a:t>
            </a:r>
            <a:r>
              <a:rPr lang="en-US" altLang="ko-KR" sz="1400" dirty="0"/>
              <a:t>rev.txt</a:t>
            </a:r>
            <a:r>
              <a:rPr lang="ko-KR" altLang="en-US" sz="1400" dirty="0"/>
              <a:t>를 만들고 간단하게 영문자 ‘</a:t>
            </a:r>
            <a:r>
              <a:rPr lang="en-US" altLang="ko-KR" sz="1400" dirty="0"/>
              <a:t>a’</a:t>
            </a:r>
            <a:r>
              <a:rPr lang="ko-KR" altLang="en-US" sz="1400" dirty="0"/>
              <a:t>를 입력한 후 저장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rev.txt</a:t>
            </a:r>
            <a:r>
              <a:rPr lang="ko-KR" altLang="en-US" sz="1400" dirty="0"/>
              <a:t>를 스테이지에 올린 후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 </a:t>
            </a:r>
            <a:r>
              <a:rPr lang="en-US" altLang="ko-KR" sz="1400" dirty="0"/>
              <a:t>R1</a:t>
            </a:r>
            <a:r>
              <a:rPr lang="ko-KR" altLang="en-US" sz="1400" dirty="0"/>
              <a:t>을 붙여 </a:t>
            </a:r>
            <a:r>
              <a:rPr lang="ko-KR" altLang="en-US" sz="1400" dirty="0" err="1"/>
              <a:t>커밋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rev.txt</a:t>
            </a:r>
            <a:r>
              <a:rPr lang="ko-KR" altLang="en-US" sz="1400" dirty="0"/>
              <a:t>를 한 번 더 수정해서 영문자 ‘</a:t>
            </a:r>
            <a:r>
              <a:rPr lang="en-US" altLang="ko-KR" sz="1400" dirty="0"/>
              <a:t>b’</a:t>
            </a:r>
            <a:r>
              <a:rPr lang="ko-KR" altLang="en-US" sz="1400" dirty="0"/>
              <a:t>를 추가하고</a:t>
            </a:r>
            <a:r>
              <a:rPr lang="en-US" altLang="ko-KR" sz="1400" dirty="0"/>
              <a:t>, R2 </a:t>
            </a:r>
            <a:r>
              <a:rPr lang="ko-KR" altLang="en-US" sz="1400" dirty="0"/>
              <a:t>메시지와 함께 </a:t>
            </a:r>
            <a:r>
              <a:rPr lang="ko-KR" altLang="en-US" sz="1400" dirty="0" err="1"/>
              <a:t>커밋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6A112-7A80-4759-A717-6327F4BA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09" y="2441959"/>
            <a:ext cx="6652261" cy="5943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177514-2A23-48BD-BD23-DF9645A2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09" y="3411455"/>
            <a:ext cx="6820311" cy="8686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3E5A2D-2A8C-4B44-A533-EBACD7CC0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09" y="4702865"/>
            <a:ext cx="6782693" cy="5943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3E2007-F3DA-4E21-B4FF-46CE33DA2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342" y="5297225"/>
            <a:ext cx="663511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8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특정 </a:t>
            </a:r>
            <a:r>
              <a:rPr lang="ko-KR" altLang="en-US" b="1" dirty="0" err="1">
                <a:solidFill>
                  <a:srgbClr val="0079C2"/>
                </a:solidFill>
              </a:rPr>
              <a:t>커밋으로</a:t>
            </a:r>
            <a:r>
              <a:rPr lang="ko-KR" altLang="en-US" b="1" dirty="0">
                <a:solidFill>
                  <a:srgbClr val="0079C2"/>
                </a:solidFill>
              </a:rPr>
              <a:t> 되돌리기 </a:t>
            </a:r>
            <a:r>
              <a:rPr lang="en-US" altLang="ko-KR" b="1" dirty="0">
                <a:solidFill>
                  <a:srgbClr val="0079C2"/>
                </a:solidFill>
              </a:rPr>
              <a:t>— git reset </a:t>
            </a:r>
            <a:r>
              <a:rPr lang="ko-KR" altLang="en-US" b="1" dirty="0">
                <a:solidFill>
                  <a:srgbClr val="0079C2"/>
                </a:solidFill>
              </a:rPr>
              <a:t>해시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02-5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작업 되돌리기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60744" cy="4898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같은 방법으로 </a:t>
            </a:r>
            <a:r>
              <a:rPr lang="en-US" altLang="ko-KR" sz="1400" dirty="0"/>
              <a:t>rev.txt</a:t>
            </a:r>
            <a:r>
              <a:rPr lang="ko-KR" altLang="en-US" sz="1400" dirty="0"/>
              <a:t>에 영문자 ‘</a:t>
            </a:r>
            <a:r>
              <a:rPr lang="en-US" altLang="ko-KR" sz="1400" dirty="0"/>
              <a:t>c’</a:t>
            </a:r>
            <a:r>
              <a:rPr lang="ko-KR" altLang="en-US" sz="1400" dirty="0"/>
              <a:t>를 추가한 후 </a:t>
            </a:r>
            <a:r>
              <a:rPr lang="en-US" altLang="ko-KR" sz="1400" dirty="0"/>
              <a:t>R3 </a:t>
            </a:r>
            <a:r>
              <a:rPr lang="ko-KR" altLang="en-US" sz="1400" dirty="0"/>
              <a:t>메시지와 함께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r>
              <a:rPr lang="en-US" altLang="ko-KR" sz="1400" dirty="0"/>
              <a:t>rev.txt</a:t>
            </a:r>
            <a:r>
              <a:rPr lang="ko-KR" altLang="en-US" sz="1400" dirty="0"/>
              <a:t>에 영문자 ‘</a:t>
            </a:r>
            <a:r>
              <a:rPr lang="en-US" altLang="ko-KR" sz="1400" dirty="0"/>
              <a:t>d’</a:t>
            </a:r>
            <a:r>
              <a:rPr lang="ko-KR" altLang="en-US" sz="1400" dirty="0"/>
              <a:t>를 추가한 후 </a:t>
            </a:r>
            <a:r>
              <a:rPr lang="en-US" altLang="ko-KR" sz="1400" dirty="0"/>
              <a:t>R4 </a:t>
            </a:r>
            <a:r>
              <a:rPr lang="ko-KR" altLang="en-US" sz="1400" dirty="0"/>
              <a:t>메시지와 함께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r>
              <a:rPr lang="ko-KR" altLang="en-US" sz="1400" dirty="0"/>
              <a:t>지금까지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모두 </a:t>
            </a:r>
            <a:r>
              <a:rPr lang="en-US" altLang="ko-KR" sz="1400" dirty="0"/>
              <a:t>4</a:t>
            </a:r>
            <a:r>
              <a:rPr lang="ko-KR" altLang="en-US" sz="1400" dirty="0"/>
              <a:t>번 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명령을 사용해 지금까지 만든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확인해 보세면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개 있고 </a:t>
            </a:r>
            <a:r>
              <a:rPr lang="ko-KR" altLang="en-US" sz="1400" dirty="0" err="1"/>
              <a:t>커밋마다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해시가 함께 나타나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 err="1"/>
              <a:t>커밋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개 가운데 </a:t>
            </a:r>
            <a:r>
              <a:rPr lang="en-US" altLang="ko-KR" sz="1400" dirty="0"/>
              <a:t>R2</a:t>
            </a:r>
            <a:r>
              <a:rPr lang="ko-KR" altLang="en-US" sz="1400" dirty="0"/>
              <a:t>라는 메시지가 붙은 </a:t>
            </a:r>
            <a:r>
              <a:rPr lang="en-US" altLang="ko-KR" sz="1400" dirty="0"/>
              <a:t>R2 </a:t>
            </a:r>
            <a:r>
              <a:rPr lang="ko-KR" altLang="en-US" sz="1400" dirty="0" err="1"/>
              <a:t>커밋으로</a:t>
            </a:r>
            <a:r>
              <a:rPr lang="ko-KR" altLang="en-US" sz="1400" dirty="0"/>
              <a:t> 되돌려 보려 함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R3 </a:t>
            </a:r>
            <a:r>
              <a:rPr lang="ko-KR" altLang="en-US" sz="1400" dirty="0" err="1"/>
              <a:t>커밋과</a:t>
            </a:r>
            <a:r>
              <a:rPr lang="ko-KR" altLang="en-US" sz="1400" dirty="0"/>
              <a:t> </a:t>
            </a:r>
            <a:r>
              <a:rPr lang="en-US" altLang="ko-KR" sz="1400" dirty="0"/>
              <a:t>R4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삭제하고 </a:t>
            </a:r>
            <a:r>
              <a:rPr lang="en-US" altLang="ko-KR" sz="1400" dirty="0"/>
              <a:t>R2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커밋으로</a:t>
            </a:r>
            <a:r>
              <a:rPr lang="ko-KR" altLang="en-US" sz="1400" dirty="0"/>
              <a:t> 만들 것임</a:t>
            </a:r>
            <a:br>
              <a:rPr lang="en-US" altLang="ko-KR" sz="1400" dirty="0"/>
            </a:br>
            <a:r>
              <a:rPr lang="en-US" altLang="ko-KR" sz="1400" dirty="0"/>
              <a:t>reset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해시를 사용해 되돌릴 때 주의할 점이 있음</a:t>
            </a:r>
            <a:br>
              <a:rPr lang="en-US" altLang="ko-KR" sz="1400" dirty="0"/>
            </a:br>
            <a:r>
              <a:rPr lang="ko-KR" altLang="en-US" sz="1400" dirty="0"/>
              <a:t>예를 들어 </a:t>
            </a:r>
            <a:r>
              <a:rPr lang="en-US" altLang="ko-KR" sz="1400" dirty="0"/>
              <a:t>reset A</a:t>
            </a:r>
            <a:r>
              <a:rPr lang="ko-KR" altLang="en-US" sz="1400" dirty="0"/>
              <a:t>를 입력한다면 이 명령은 </a:t>
            </a:r>
            <a:r>
              <a:rPr lang="en-US" altLang="ko-KR" sz="1400" dirty="0"/>
              <a:t>A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리셋하는</a:t>
            </a:r>
            <a:r>
              <a:rPr lang="ko-KR" altLang="en-US" sz="1400" dirty="0"/>
              <a:t> 것이 아니라 최근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리셋함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A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삭제하는 것이 아니라 </a:t>
            </a:r>
            <a:r>
              <a:rPr lang="en-US" altLang="ko-KR" sz="1400" dirty="0"/>
              <a:t>A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이후에 만들었던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삭제하고 </a:t>
            </a:r>
            <a:r>
              <a:rPr lang="en-US" altLang="ko-KR" sz="1400" dirty="0"/>
              <a:t>A </a:t>
            </a:r>
            <a:r>
              <a:rPr lang="ko-KR" altLang="en-US" sz="1400" dirty="0" err="1"/>
              <a:t>커밋으로</a:t>
            </a:r>
            <a:r>
              <a:rPr lang="ko-KR" altLang="en-US" sz="1400" dirty="0"/>
              <a:t> 이동하겠다는 의미</a:t>
            </a:r>
            <a:br>
              <a:rPr lang="en-US" altLang="ko-KR" sz="1400" dirty="0"/>
            </a:br>
            <a:r>
              <a:rPr lang="ko-KR" altLang="en-US" sz="1400" dirty="0"/>
              <a:t>그래서 </a:t>
            </a:r>
            <a:r>
              <a:rPr lang="en-US" altLang="ko-KR" sz="1400" dirty="0"/>
              <a:t>R3 </a:t>
            </a:r>
            <a:r>
              <a:rPr lang="ko-KR" altLang="en-US" sz="1400" dirty="0" err="1"/>
              <a:t>커밋과</a:t>
            </a:r>
            <a:r>
              <a:rPr lang="ko-KR" altLang="en-US" sz="1400" dirty="0"/>
              <a:t> </a:t>
            </a:r>
            <a:r>
              <a:rPr lang="en-US" altLang="ko-KR" sz="1400" dirty="0"/>
              <a:t>R4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삭제하려면 그 이전 </a:t>
            </a:r>
            <a:r>
              <a:rPr lang="ko-KR" altLang="en-US" sz="1400" dirty="0" err="1"/>
              <a:t>커밋인</a:t>
            </a:r>
            <a:r>
              <a:rPr lang="ko-KR" altLang="en-US" sz="1400" dirty="0"/>
              <a:t> </a:t>
            </a:r>
            <a:r>
              <a:rPr lang="en-US" altLang="ko-KR" sz="1400" dirty="0"/>
              <a:t>R2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커밋으로</a:t>
            </a:r>
            <a:r>
              <a:rPr lang="ko-KR" altLang="en-US" sz="1400" dirty="0"/>
              <a:t> 만들어야 함</a:t>
            </a:r>
            <a:br>
              <a:rPr lang="en-US" altLang="ko-KR" sz="1400" dirty="0"/>
            </a:br>
            <a:r>
              <a:rPr lang="ko-KR" altLang="en-US" sz="1400" dirty="0"/>
              <a:t>최신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가리키는 </a:t>
            </a:r>
            <a:r>
              <a:rPr lang="en-US" altLang="ko-KR" sz="1400" dirty="0"/>
              <a:t>HEAD</a:t>
            </a:r>
            <a:r>
              <a:rPr lang="ko-KR" altLang="en-US" sz="1400" dirty="0"/>
              <a:t>를 </a:t>
            </a:r>
            <a:r>
              <a:rPr lang="en-US" altLang="ko-KR" sz="1400" dirty="0"/>
              <a:t>A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리셋한다고</a:t>
            </a:r>
            <a:r>
              <a:rPr lang="ko-KR" altLang="en-US" sz="1400" dirty="0"/>
              <a:t> 생각하면 됨</a:t>
            </a:r>
            <a:br>
              <a:rPr lang="en-US" altLang="ko-KR" sz="1400" dirty="0"/>
            </a:br>
            <a:r>
              <a:rPr lang="en-US" altLang="ko-KR" sz="1400" dirty="0"/>
              <a:t>R2 </a:t>
            </a:r>
            <a:r>
              <a:rPr lang="ko-KR" altLang="en-US" sz="1400" dirty="0" err="1"/>
              <a:t>커밋으로</a:t>
            </a:r>
            <a:r>
              <a:rPr lang="ko-KR" altLang="en-US" sz="1400" dirty="0"/>
              <a:t> 이동하기 위해 </a:t>
            </a:r>
            <a:r>
              <a:rPr lang="en-US" altLang="ko-KR" sz="1400" dirty="0"/>
              <a:t>git log </a:t>
            </a:r>
            <a:r>
              <a:rPr lang="ko-KR" altLang="en-US" sz="1400" dirty="0"/>
              <a:t>명령의 결과 화면에서 </a:t>
            </a:r>
            <a:r>
              <a:rPr lang="en-US" altLang="ko-KR" sz="1400" dirty="0"/>
              <a:t>R2 </a:t>
            </a:r>
            <a:r>
              <a:rPr lang="ko-KR" altLang="en-US" sz="1400" dirty="0" err="1"/>
              <a:t>커밋의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해시를 선택</a:t>
            </a:r>
            <a:br>
              <a:rPr lang="en-US" altLang="ko-KR" sz="1400" dirty="0"/>
            </a:br>
            <a:r>
              <a:rPr lang="ko-KR" altLang="en-US" sz="1400" dirty="0"/>
              <a:t>마우스 오른쪽 버튼을 눌러 </a:t>
            </a:r>
            <a:r>
              <a:rPr lang="en-US" altLang="ko-KR" sz="1400" dirty="0"/>
              <a:t>[Copy]</a:t>
            </a:r>
            <a:r>
              <a:rPr lang="ko-KR" altLang="en-US" sz="1400" dirty="0"/>
              <a:t>를 선택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4541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특정 </a:t>
            </a:r>
            <a:r>
              <a:rPr lang="ko-KR" altLang="en-US" b="1" dirty="0" err="1">
                <a:solidFill>
                  <a:srgbClr val="0079C2"/>
                </a:solidFill>
              </a:rPr>
              <a:t>커밋으로</a:t>
            </a:r>
            <a:r>
              <a:rPr lang="ko-KR" altLang="en-US" b="1" dirty="0">
                <a:solidFill>
                  <a:srgbClr val="0079C2"/>
                </a:solidFill>
              </a:rPr>
              <a:t> 되돌리기 </a:t>
            </a:r>
            <a:r>
              <a:rPr lang="en-US" altLang="ko-KR" b="1" dirty="0">
                <a:solidFill>
                  <a:srgbClr val="0079C2"/>
                </a:solidFill>
              </a:rPr>
              <a:t>— git reset </a:t>
            </a:r>
            <a:r>
              <a:rPr lang="ko-KR" altLang="en-US" b="1" dirty="0">
                <a:solidFill>
                  <a:srgbClr val="0079C2"/>
                </a:solidFill>
              </a:rPr>
              <a:t>해시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02-5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작업 되돌리기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60744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 dirty="0"/>
              <a:t>git reset </a:t>
            </a:r>
            <a:r>
              <a:rPr lang="ko-KR" altLang="en-US" sz="1400" dirty="0"/>
              <a:t>명령 다음에 </a:t>
            </a:r>
            <a:r>
              <a:rPr lang="en-US" altLang="ko-KR" sz="1400" dirty="0"/>
              <a:t>--hard </a:t>
            </a:r>
            <a:r>
              <a:rPr lang="ko-KR" altLang="en-US" sz="1400" dirty="0"/>
              <a:t>옵션까지 입력한 후 복사한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해시를 붙여 넣고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누름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방금 복사해서 붙인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 위치로 </a:t>
            </a:r>
            <a:r>
              <a:rPr lang="en-US" altLang="ko-KR" sz="1400" dirty="0"/>
              <a:t>HEAD</a:t>
            </a:r>
            <a:r>
              <a:rPr lang="ko-KR" altLang="en-US" sz="1400" dirty="0"/>
              <a:t>가 옮겨졌다고 나타남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방금 복사해서 붙인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가장 최신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된 것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명령을 사용해서 로그 목록을 살펴봄</a:t>
            </a:r>
            <a:br>
              <a:rPr lang="en-US" altLang="ko-KR" sz="1400" dirty="0"/>
            </a:br>
            <a:r>
              <a:rPr lang="ko-KR" altLang="en-US" sz="1400" dirty="0"/>
              <a:t>의도했던 대로 </a:t>
            </a:r>
            <a:r>
              <a:rPr lang="en-US" altLang="ko-KR" sz="1400" dirty="0"/>
              <a:t>R4 </a:t>
            </a:r>
            <a:r>
              <a:rPr lang="ko-KR" altLang="en-US" sz="1400" dirty="0" err="1"/>
              <a:t>커밋과</a:t>
            </a:r>
            <a:r>
              <a:rPr lang="ko-KR" altLang="en-US" sz="1400" dirty="0"/>
              <a:t> </a:t>
            </a:r>
            <a:r>
              <a:rPr lang="en-US" altLang="ko-KR" sz="1400" dirty="0"/>
              <a:t>R3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삭제되고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해시를 복사했던 </a:t>
            </a:r>
            <a:r>
              <a:rPr lang="ko-KR" altLang="en-US" sz="1400" dirty="0" err="1"/>
              <a:t>커밋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R2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됐음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 dirty="0"/>
              <a:t>cat </a:t>
            </a:r>
            <a:r>
              <a:rPr lang="ko-KR" altLang="en-US" sz="1400" dirty="0"/>
              <a:t>명령을 사용해서 </a:t>
            </a:r>
            <a:r>
              <a:rPr lang="en-US" altLang="ko-KR" sz="1400" dirty="0"/>
              <a:t>rev.txt </a:t>
            </a:r>
            <a:r>
              <a:rPr lang="ko-KR" altLang="en-US" sz="1400" dirty="0"/>
              <a:t>파일을 확인해 보면 내용에 ‘</a:t>
            </a:r>
            <a:r>
              <a:rPr lang="en-US" altLang="ko-KR" sz="1400" dirty="0"/>
              <a:t>b’</a:t>
            </a:r>
            <a:r>
              <a:rPr lang="ko-KR" altLang="en-US" sz="1400" dirty="0"/>
              <a:t>까지만 있음</a:t>
            </a:r>
            <a:br>
              <a:rPr lang="en-US" altLang="ko-KR" sz="1400" dirty="0"/>
            </a:br>
            <a:r>
              <a:rPr lang="en-US" altLang="ko-KR" sz="1400" dirty="0"/>
              <a:t>R4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</a:t>
            </a:r>
            <a:r>
              <a:rPr lang="en-US" altLang="ko-KR" sz="1400" dirty="0"/>
              <a:t>rev.txt</a:t>
            </a:r>
            <a:r>
              <a:rPr lang="ko-KR" altLang="en-US" sz="1400" dirty="0"/>
              <a:t>에 ‘</a:t>
            </a:r>
            <a:r>
              <a:rPr lang="en-US" altLang="ko-KR" sz="1400" dirty="0"/>
              <a:t>d’</a:t>
            </a:r>
            <a:r>
              <a:rPr lang="ko-KR" altLang="en-US" sz="1400" dirty="0"/>
              <a:t>를 추가한 것이고</a:t>
            </a:r>
            <a:r>
              <a:rPr lang="en-US" altLang="ko-KR" sz="1400" dirty="0"/>
              <a:t>, R3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‘</a:t>
            </a:r>
            <a:r>
              <a:rPr lang="en-US" altLang="ko-KR" sz="1400" dirty="0"/>
              <a:t>c’</a:t>
            </a:r>
            <a:r>
              <a:rPr lang="ko-KR" altLang="en-US" sz="1400" dirty="0"/>
              <a:t>를 추가한 것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R2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‘</a:t>
            </a:r>
            <a:r>
              <a:rPr lang="en-US" altLang="ko-KR" sz="1400" dirty="0"/>
              <a:t>b’</a:t>
            </a:r>
            <a:r>
              <a:rPr lang="ko-KR" altLang="en-US" sz="1400" dirty="0"/>
              <a:t>를 추가한 것이었음</a:t>
            </a:r>
            <a:br>
              <a:rPr lang="en-US" altLang="ko-KR" sz="1400" dirty="0"/>
            </a:br>
            <a:r>
              <a:rPr lang="en-US" altLang="ko-KR" sz="1400" dirty="0"/>
              <a:t>‘c’</a:t>
            </a:r>
            <a:r>
              <a:rPr lang="ko-KR" altLang="en-US" sz="1400" dirty="0"/>
              <a:t>와 ‘</a:t>
            </a:r>
            <a:r>
              <a:rPr lang="en-US" altLang="ko-KR" sz="1400" dirty="0"/>
              <a:t>d’</a:t>
            </a:r>
            <a:r>
              <a:rPr lang="ko-KR" altLang="en-US" sz="1400" dirty="0"/>
              <a:t>를 추가했던 </a:t>
            </a:r>
            <a:r>
              <a:rPr lang="en-US" altLang="ko-KR" sz="1400" dirty="0"/>
              <a:t>R4 </a:t>
            </a:r>
            <a:r>
              <a:rPr lang="ko-KR" altLang="en-US" sz="1400" dirty="0" err="1"/>
              <a:t>커밋과</a:t>
            </a:r>
            <a:r>
              <a:rPr lang="ko-KR" altLang="en-US" sz="1400" dirty="0"/>
              <a:t> </a:t>
            </a:r>
            <a:r>
              <a:rPr lang="en-US" altLang="ko-KR" sz="1400" dirty="0"/>
              <a:t>R3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사라지고</a:t>
            </a:r>
            <a:r>
              <a:rPr lang="en-US" altLang="ko-KR" sz="1400" dirty="0"/>
              <a:t>, R2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되었기 때문에 ‘</a:t>
            </a:r>
            <a:r>
              <a:rPr lang="en-US" altLang="ko-KR" sz="1400" dirty="0"/>
              <a:t>b’</a:t>
            </a:r>
            <a:r>
              <a:rPr lang="ko-KR" altLang="en-US" sz="1400" dirty="0"/>
              <a:t>까지만 남은 것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3A79C7-F26E-4AA9-8EA9-19DE5F9ED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7" y="2118794"/>
            <a:ext cx="6509923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8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변경 이력 취소하기 </a:t>
            </a:r>
            <a:r>
              <a:rPr lang="en-US" altLang="ko-KR" b="1" dirty="0">
                <a:solidFill>
                  <a:srgbClr val="0079C2"/>
                </a:solidFill>
              </a:rPr>
              <a:t>— git revert 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02-5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작업 되돌리기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60744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앞의 내용을 따라왔다면 </a:t>
            </a:r>
            <a:r>
              <a:rPr lang="en-US" altLang="ko-KR" sz="1400" dirty="0"/>
              <a:t>rev.txt</a:t>
            </a:r>
            <a:r>
              <a:rPr lang="ko-KR" altLang="en-US" sz="1400" dirty="0"/>
              <a:t>라는 파일에는 영문자 </a:t>
            </a:r>
            <a:r>
              <a:rPr lang="en-US" altLang="ko-KR" sz="1400" dirty="0"/>
              <a:t>a</a:t>
            </a:r>
            <a:r>
              <a:rPr lang="ko-KR" altLang="en-US" sz="1400" dirty="0"/>
              <a:t>와 </a:t>
            </a:r>
            <a:r>
              <a:rPr lang="en-US" altLang="ko-KR" sz="1400" dirty="0"/>
              <a:t>b</a:t>
            </a:r>
            <a:r>
              <a:rPr lang="ko-KR" altLang="en-US" sz="1400" dirty="0"/>
              <a:t>가 있고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</a:t>
            </a:r>
            <a:r>
              <a:rPr lang="en-US" altLang="ko-KR" sz="1400" dirty="0"/>
              <a:t>R2</a:t>
            </a:r>
            <a:r>
              <a:rPr lang="ko-KR" altLang="en-US" sz="1400" dirty="0"/>
              <a:t>까지 만들어져 있음</a:t>
            </a:r>
            <a:br>
              <a:rPr lang="en-US" altLang="ko-KR" sz="1400" dirty="0"/>
            </a:br>
            <a:r>
              <a:rPr lang="en-US" altLang="ko-KR" sz="1400" dirty="0"/>
              <a:t>rev.txt </a:t>
            </a:r>
            <a:r>
              <a:rPr lang="ko-KR" altLang="en-US" sz="1400" dirty="0"/>
              <a:t>파일을 한 번 더 수정해서 영문자 ‘</a:t>
            </a:r>
            <a:r>
              <a:rPr lang="en-US" altLang="ko-KR" sz="1400" dirty="0"/>
              <a:t>e’</a:t>
            </a:r>
            <a:r>
              <a:rPr lang="ko-KR" altLang="en-US" sz="1400" dirty="0"/>
              <a:t>를 추가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수정한 </a:t>
            </a:r>
            <a:r>
              <a:rPr lang="en-US" altLang="ko-KR" sz="1400" dirty="0"/>
              <a:t>rev.txt</a:t>
            </a:r>
            <a:r>
              <a:rPr lang="ko-KR" altLang="en-US" sz="1400" dirty="0"/>
              <a:t>를 </a:t>
            </a:r>
            <a:r>
              <a:rPr lang="en-US" altLang="ko-KR" sz="1400" dirty="0"/>
              <a:t>R5</a:t>
            </a:r>
            <a:r>
              <a:rPr lang="ko-KR" altLang="en-US" sz="1400" dirty="0"/>
              <a:t>라는 메시지와 함께 </a:t>
            </a:r>
            <a:r>
              <a:rPr lang="ko-KR" altLang="en-US" sz="1400" dirty="0" err="1"/>
              <a:t>커밋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git log</a:t>
            </a:r>
            <a:r>
              <a:rPr lang="ko-KR" altLang="en-US" sz="1400" dirty="0"/>
              <a:t>를 입력해 버전을 확인해 보면</a:t>
            </a:r>
            <a:r>
              <a:rPr lang="en-US" altLang="ko-KR" sz="1400" dirty="0"/>
              <a:t> rev.txt </a:t>
            </a:r>
            <a:r>
              <a:rPr lang="ko-KR" altLang="en-US" sz="1400" dirty="0"/>
              <a:t>파일에 대해 </a:t>
            </a:r>
            <a:r>
              <a:rPr lang="en-US" altLang="ko-KR" sz="1400" dirty="0"/>
              <a:t>R1</a:t>
            </a:r>
            <a:r>
              <a:rPr lang="ko-KR" altLang="en-US" sz="1400" dirty="0"/>
              <a:t>과 </a:t>
            </a:r>
            <a:r>
              <a:rPr lang="en-US" altLang="ko-KR" sz="1400" dirty="0"/>
              <a:t>R2, R5</a:t>
            </a:r>
            <a:r>
              <a:rPr lang="ko-KR" altLang="en-US" sz="1400" dirty="0"/>
              <a:t>라는 버전 </a:t>
            </a:r>
            <a:r>
              <a:rPr lang="en-US" altLang="ko-KR" sz="1400" dirty="0"/>
              <a:t>3</a:t>
            </a:r>
            <a:r>
              <a:rPr lang="ko-KR" altLang="en-US" sz="1400" dirty="0"/>
              <a:t>개가 </a:t>
            </a:r>
            <a:r>
              <a:rPr lang="ko-KR" altLang="en-US" sz="1400" dirty="0" err="1"/>
              <a:t>만들어졌음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가장 최근에 커밋한 </a:t>
            </a:r>
            <a:r>
              <a:rPr lang="en-US" altLang="ko-KR" sz="1400" dirty="0"/>
              <a:t>R5 </a:t>
            </a:r>
            <a:r>
              <a:rPr lang="ko-KR" altLang="en-US" sz="1400" dirty="0"/>
              <a:t>버전을 취소하고</a:t>
            </a:r>
            <a:r>
              <a:rPr lang="en-US" altLang="ko-KR" sz="1400" dirty="0"/>
              <a:t>, R5 </a:t>
            </a:r>
            <a:r>
              <a:rPr lang="ko-KR" altLang="en-US" sz="1400" dirty="0"/>
              <a:t>직전 </a:t>
            </a:r>
            <a:r>
              <a:rPr lang="ko-KR" altLang="en-US" sz="1400" dirty="0" err="1"/>
              <a:t>커밋인</a:t>
            </a:r>
            <a:r>
              <a:rPr lang="ko-KR" altLang="en-US" sz="1400" dirty="0"/>
              <a:t> </a:t>
            </a:r>
            <a:r>
              <a:rPr lang="en-US" altLang="ko-KR" sz="1400" dirty="0"/>
              <a:t>R2</a:t>
            </a:r>
            <a:r>
              <a:rPr lang="ko-KR" altLang="en-US" sz="1400" dirty="0"/>
              <a:t>로 되돌아가려고 함</a:t>
            </a:r>
            <a:br>
              <a:rPr lang="en-US" altLang="ko-KR" sz="1400" dirty="0"/>
            </a:br>
            <a:r>
              <a:rPr lang="ko-KR" altLang="en-US" sz="1400" dirty="0"/>
              <a:t>여기에서는 취소하는 </a:t>
            </a:r>
            <a:r>
              <a:rPr lang="en-US" altLang="ko-KR" sz="1400" dirty="0"/>
              <a:t>R5 </a:t>
            </a:r>
            <a:r>
              <a:rPr lang="ko-KR" altLang="en-US" sz="1400" dirty="0"/>
              <a:t>버전을 삭제하지 않고 남겨 두려고 함</a:t>
            </a:r>
            <a:br>
              <a:rPr lang="en-US" altLang="ko-KR" sz="1400" dirty="0"/>
            </a:br>
            <a:r>
              <a:rPr lang="ko-KR" altLang="en-US" sz="1400" dirty="0"/>
              <a:t>이럴 때는 </a:t>
            </a:r>
            <a:r>
              <a:rPr lang="en-US" altLang="ko-KR" sz="1400" dirty="0"/>
              <a:t>revert </a:t>
            </a:r>
            <a:r>
              <a:rPr lang="ko-KR" altLang="en-US" sz="1400" dirty="0"/>
              <a:t>명령을 사용하고 명령 뒤에 취소할 버전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R5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해시를 지정</a:t>
            </a:r>
            <a:br>
              <a:rPr lang="en-US" altLang="ko-KR" sz="1400" dirty="0"/>
            </a:br>
            <a:r>
              <a:rPr lang="ko-KR" altLang="en-US" sz="1400" dirty="0"/>
              <a:t>먼저 </a:t>
            </a:r>
            <a:r>
              <a:rPr lang="en-US" altLang="ko-KR" sz="1400" dirty="0"/>
              <a:t>revert</a:t>
            </a:r>
            <a:r>
              <a:rPr lang="ko-KR" altLang="en-US" sz="1400" dirty="0"/>
              <a:t>할 </a:t>
            </a:r>
            <a:r>
              <a:rPr lang="en-US" altLang="ko-KR" sz="1400" dirty="0"/>
              <a:t>R5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해시를 복사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05771A-D7B0-4780-B3BB-8B3C253F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6" y="2441959"/>
            <a:ext cx="6635116" cy="594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8AD27-23C4-4C57-A2FD-F40D476A1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66" y="3411298"/>
            <a:ext cx="663511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8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331BA-B35D-4963-BDD9-D4818AE9002D}"/>
              </a:ext>
            </a:extLst>
          </p:cNvPr>
          <p:cNvSpPr txBox="1"/>
          <p:nvPr/>
        </p:nvSpPr>
        <p:spPr>
          <a:xfrm>
            <a:off x="703123" y="1744909"/>
            <a:ext cx="10093724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이 디렉터리</a:t>
            </a:r>
            <a:r>
              <a:rPr lang="en-US" altLang="ko-KR" sz="1400" dirty="0"/>
              <a:t>(hello-git)</a:t>
            </a:r>
            <a:r>
              <a:rPr lang="ko-KR" altLang="en-US" sz="1400" dirty="0"/>
              <a:t>에 저장소를 만들기 위해 터미널에 다음과 같이 입력</a:t>
            </a:r>
            <a:br>
              <a:rPr lang="en-US" altLang="ko-KR" sz="1400" dirty="0"/>
            </a:br>
            <a:r>
              <a:rPr lang="ko-KR" altLang="en-US" sz="1400" dirty="0"/>
              <a:t>현재 디렉터리에서 깃을 사용할 수 있도록 초기화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‘</a:t>
            </a:r>
            <a:r>
              <a:rPr lang="en-US" altLang="ko-KR" sz="1400" dirty="0"/>
              <a:t>Initialized empty Git repository…’</a:t>
            </a:r>
            <a:r>
              <a:rPr lang="ko-KR" altLang="en-US" sz="1400" dirty="0"/>
              <a:t>라는 메시지가 나타난다면 이제부터 </a:t>
            </a:r>
            <a:r>
              <a:rPr lang="en-US" altLang="ko-KR" sz="1400" dirty="0"/>
              <a:t>hello-git</a:t>
            </a:r>
            <a:r>
              <a:rPr lang="ko-KR" altLang="en-US" sz="1400" dirty="0"/>
              <a:t>에서 깃을 사용할 수 있음</a:t>
            </a:r>
            <a:br>
              <a:rPr lang="en-US" altLang="ko-KR" sz="1400" dirty="0"/>
            </a:br>
            <a:r>
              <a:rPr lang="ko-KR" altLang="en-US" sz="1400" dirty="0"/>
              <a:t>터미널에 있는 파일 경로 끝에 </a:t>
            </a:r>
            <a:r>
              <a:rPr lang="en-US" altLang="ko-KR" sz="1400" dirty="0"/>
              <a:t>(main)</a:t>
            </a:r>
            <a:r>
              <a:rPr lang="ko-KR" altLang="en-US" sz="1400" dirty="0"/>
              <a:t>이라고 표시되는데 </a:t>
            </a:r>
            <a:r>
              <a:rPr lang="en-US" altLang="ko-KR" sz="1400" dirty="0"/>
              <a:t>hello-git </a:t>
            </a:r>
            <a:r>
              <a:rPr lang="ko-KR" altLang="en-US" sz="1400" dirty="0"/>
              <a:t>디렉터리에는 깃을 위한 저장소가 생겼다는 의미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ls </a:t>
            </a:r>
            <a:r>
              <a:rPr lang="ko-KR" altLang="en-US" sz="1400" dirty="0"/>
              <a:t>명령을 사용해서 다시 한번 디렉터리 안의 내용을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처음에 살펴봤을 때 내용과 비교하면 </a:t>
            </a:r>
            <a:r>
              <a:rPr lang="en-US" altLang="ko-KR" sz="1400" dirty="0"/>
              <a:t>.git</a:t>
            </a:r>
            <a:r>
              <a:rPr lang="ko-KR" altLang="en-US" sz="1400" dirty="0"/>
              <a:t>이라는 디렉터리가 생김</a:t>
            </a:r>
            <a:br>
              <a:rPr lang="en-US" altLang="ko-KR" sz="1400" dirty="0"/>
            </a:br>
            <a:r>
              <a:rPr lang="ko-KR" altLang="en-US" sz="1400" dirty="0"/>
              <a:t>이 폴더는 깃을 사용하면서 버전이 저장될 ‘저장소</a:t>
            </a:r>
            <a:r>
              <a:rPr lang="en-US" altLang="ko-KR" sz="1400" dirty="0"/>
              <a:t>(repository)’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깃 저장소 만들기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02-1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깃 저장소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5D492A-7E96-46B5-B273-F1E04E4A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47" y="2441959"/>
            <a:ext cx="6411381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13CCB3-5831-4468-AB66-47B732BC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14" y="4057786"/>
            <a:ext cx="634711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71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변경 이력 취소하기 </a:t>
            </a:r>
            <a:r>
              <a:rPr lang="en-US" altLang="ko-KR" b="1" dirty="0">
                <a:solidFill>
                  <a:srgbClr val="0079C2"/>
                </a:solidFill>
              </a:rPr>
              <a:t>— git revert 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02-5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작업 되돌리기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60744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revert </a:t>
            </a:r>
            <a:r>
              <a:rPr lang="ko-KR" altLang="en-US" sz="1400" dirty="0"/>
              <a:t>명령을 사용해서 </a:t>
            </a:r>
            <a:r>
              <a:rPr lang="en-US" altLang="ko-KR" sz="1400" dirty="0"/>
              <a:t>R5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취소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기본 편집기가 자동으로 나타나면서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입력할 수 있음</a:t>
            </a:r>
            <a:br>
              <a:rPr lang="en-US" altLang="ko-KR" sz="1400" dirty="0"/>
            </a:br>
            <a:r>
              <a:rPr lang="ko-KR" altLang="en-US" sz="1400" dirty="0" err="1"/>
              <a:t>커밋</a:t>
            </a:r>
            <a:r>
              <a:rPr lang="ko-KR" altLang="en-US" sz="1400" dirty="0"/>
              <a:t> 메시지 맨 위에는 어떤 버전을 </a:t>
            </a:r>
            <a:r>
              <a:rPr lang="en-US" altLang="ko-KR" sz="1400" dirty="0"/>
              <a:t>revert</a:t>
            </a:r>
            <a:r>
              <a:rPr lang="ko-KR" altLang="en-US" sz="1400" dirty="0"/>
              <a:t>했는지 나타남</a:t>
            </a:r>
            <a:br>
              <a:rPr lang="en-US" altLang="ko-KR" sz="1400" dirty="0"/>
            </a:br>
            <a:r>
              <a:rPr lang="ko-KR" altLang="en-US" sz="1400" dirty="0" err="1"/>
              <a:t>커밋을</a:t>
            </a:r>
            <a:r>
              <a:rPr lang="ko-KR" altLang="en-US" sz="1400" dirty="0"/>
              <a:t> 취소하면서 남겨 둘 내용이 있다면 문서 맨 위에 입력하고 저장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R5 </a:t>
            </a:r>
            <a:r>
              <a:rPr lang="ko-KR" altLang="en-US" sz="1400" dirty="0"/>
              <a:t>버전이 </a:t>
            </a:r>
            <a:r>
              <a:rPr lang="en-US" altLang="ko-KR" sz="1400" dirty="0"/>
              <a:t>revert</a:t>
            </a:r>
            <a:r>
              <a:rPr lang="ko-KR" altLang="en-US" sz="1400" dirty="0"/>
              <a:t>되었다는 간단한 메시지가 나타나는데</a:t>
            </a:r>
            <a:r>
              <a:rPr lang="en-US" altLang="ko-KR" sz="1400" dirty="0"/>
              <a:t>, </a:t>
            </a:r>
            <a:r>
              <a:rPr lang="ko-KR" altLang="en-US" sz="1400" dirty="0"/>
              <a:t>실제로 버전이 어떻게 바뀌었는지 확인하기 위해</a:t>
            </a:r>
            <a:r>
              <a:rPr lang="en-US" altLang="ko-KR" sz="1400" dirty="0"/>
              <a:t> git log</a:t>
            </a:r>
            <a:r>
              <a:rPr lang="ko-KR" altLang="en-US" sz="1400" dirty="0"/>
              <a:t>를 입력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로그에 </a:t>
            </a:r>
            <a:r>
              <a:rPr lang="en-US" altLang="ko-KR" sz="1400" dirty="0"/>
              <a:t>R5</a:t>
            </a:r>
            <a:r>
              <a:rPr lang="ko-KR" altLang="en-US" sz="1400" dirty="0"/>
              <a:t>를 </a:t>
            </a:r>
            <a:r>
              <a:rPr lang="en-US" altLang="ko-KR" sz="1400" dirty="0"/>
              <a:t>revert</a:t>
            </a:r>
            <a:r>
              <a:rPr lang="ko-KR" altLang="en-US" sz="1400" dirty="0"/>
              <a:t>한 새로운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생겼고 기존의 </a:t>
            </a:r>
            <a:r>
              <a:rPr lang="en-US" altLang="ko-KR" sz="1400" dirty="0"/>
              <a:t>R5 </a:t>
            </a:r>
            <a:r>
              <a:rPr lang="ko-KR" altLang="en-US" sz="1400" dirty="0"/>
              <a:t>역시 사라지지 않았음</a:t>
            </a:r>
            <a:br>
              <a:rPr lang="en-US" altLang="ko-KR" sz="1400" dirty="0"/>
            </a:br>
            <a:r>
              <a:rPr lang="en-US" altLang="ko-KR" sz="1400" dirty="0"/>
              <a:t>R5 </a:t>
            </a:r>
            <a:r>
              <a:rPr lang="ko-KR" altLang="en-US" sz="1400" dirty="0"/>
              <a:t>버전을 지우는 대신 </a:t>
            </a:r>
            <a:r>
              <a:rPr lang="en-US" altLang="ko-KR" sz="1400" dirty="0"/>
              <a:t>R5</a:t>
            </a:r>
            <a:r>
              <a:rPr lang="ko-KR" altLang="en-US" sz="1400" dirty="0"/>
              <a:t>에서 변경했던 내용만 취소하고</a:t>
            </a:r>
            <a:r>
              <a:rPr lang="en-US" altLang="ko-KR" sz="1400" dirty="0"/>
              <a:t>, R5</a:t>
            </a:r>
            <a:r>
              <a:rPr lang="ko-KR" altLang="en-US" sz="1400" dirty="0"/>
              <a:t>를 취소했다는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새로 만든 것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CFCC76-0FC7-4300-A92E-890D109AB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2" y="2118794"/>
            <a:ext cx="6705304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B1525B-1E33-4487-B0A8-DC65FC620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2" y="4362586"/>
            <a:ext cx="6515531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8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655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변경 이력 취소하기 </a:t>
            </a:r>
            <a:r>
              <a:rPr lang="en-US" altLang="ko-KR" b="1" dirty="0">
                <a:solidFill>
                  <a:srgbClr val="0079C2"/>
                </a:solidFill>
              </a:rPr>
              <a:t>— git revert 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02-5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작업 되돌리기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760744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ko-KR" altLang="en-US" sz="1400" dirty="0"/>
              <a:t>방금 취소한 </a:t>
            </a:r>
            <a:r>
              <a:rPr lang="en-US" altLang="ko-KR" sz="1400" dirty="0"/>
              <a:t>R5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</a:t>
            </a:r>
            <a:r>
              <a:rPr lang="en-US" altLang="ko-KR" sz="1400" dirty="0"/>
              <a:t>rev.txt </a:t>
            </a:r>
            <a:r>
              <a:rPr lang="ko-KR" altLang="en-US" sz="1400" dirty="0"/>
              <a:t>문서에 영문자 ‘</a:t>
            </a:r>
            <a:r>
              <a:rPr lang="en-US" altLang="ko-KR" sz="1400" dirty="0"/>
              <a:t>e’</a:t>
            </a:r>
            <a:r>
              <a:rPr lang="ko-KR" altLang="en-US" sz="1400" dirty="0"/>
              <a:t>를 추가한 것이었는데 </a:t>
            </a:r>
            <a:r>
              <a:rPr lang="en-US" altLang="ko-KR" sz="1400" dirty="0"/>
              <a:t>R5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취소한 것이 문서에도 반영되었는지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ko-KR" altLang="en-US" sz="1400" dirty="0"/>
              <a:t>앞에서 추가한 ‘</a:t>
            </a:r>
            <a:r>
              <a:rPr lang="en-US" altLang="ko-KR" sz="1400" dirty="0"/>
              <a:t>e’</a:t>
            </a:r>
            <a:r>
              <a:rPr lang="ko-KR" altLang="en-US" sz="1400" dirty="0"/>
              <a:t>가 없어진 것을 볼 수 있음</a:t>
            </a:r>
            <a:br>
              <a:rPr lang="en-US" altLang="ko-KR" sz="1400" dirty="0"/>
            </a:br>
            <a:r>
              <a:rPr lang="ko-KR" altLang="en-US" sz="1400" dirty="0"/>
              <a:t>이렇게 </a:t>
            </a:r>
            <a:r>
              <a:rPr lang="en-US" altLang="ko-KR" sz="1400" dirty="0"/>
              <a:t>revert </a:t>
            </a:r>
            <a:r>
              <a:rPr lang="ko-KR" altLang="en-US" sz="1400" dirty="0"/>
              <a:t>명령을 사용하면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자체를 삭제하지 않으면서도 변경한 이력을 취소할 수 있음</a:t>
            </a:r>
            <a:endParaRPr lang="en-US" altLang="ko-KR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B40B13-87FF-43C9-BFD7-1319EB91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2" y="2118794"/>
            <a:ext cx="671107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331BA-B35D-4963-BDD9-D4818AE9002D}"/>
              </a:ext>
            </a:extLst>
          </p:cNvPr>
          <p:cNvSpPr txBox="1"/>
          <p:nvPr/>
        </p:nvSpPr>
        <p:spPr>
          <a:xfrm>
            <a:off x="703123" y="1744909"/>
            <a:ext cx="10378440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버전은 문서를 수정하고 저장할 때마다 생기는 것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 보고서를 작성할 때 </a:t>
            </a:r>
            <a:r>
              <a:rPr lang="en-US" altLang="ko-KR" sz="1400" dirty="0"/>
              <a:t>‘</a:t>
            </a:r>
            <a:r>
              <a:rPr lang="ko-KR" altLang="en-US" sz="1400" dirty="0"/>
              <a:t>초안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이름으로 저장함</a:t>
            </a:r>
            <a:br>
              <a:rPr lang="en-US" altLang="ko-KR" sz="1400" dirty="0"/>
            </a:br>
            <a:r>
              <a:rPr lang="ko-KR" altLang="en-US" sz="1400" dirty="0"/>
              <a:t>이미 만든 보고서를 수정하면서 수정 전 내용을 보관해야 할 경우가 있어 </a:t>
            </a:r>
            <a:r>
              <a:rPr lang="en-US" altLang="ko-KR" sz="1400" dirty="0"/>
              <a:t>‘</a:t>
            </a:r>
            <a:r>
              <a:rPr lang="ko-KR" altLang="en-US" sz="1400" dirty="0"/>
              <a:t>수정</a:t>
            </a:r>
            <a:r>
              <a:rPr lang="en-US" altLang="ko-KR" sz="1400" dirty="0"/>
              <a:t>’</a:t>
            </a:r>
            <a:r>
              <a:rPr lang="ko-KR" altLang="en-US" sz="1400" dirty="0"/>
              <a:t>처럼 파일 이름을 바꿔서 저장</a:t>
            </a:r>
            <a:br>
              <a:rPr lang="en-US" altLang="ko-KR" sz="1400" dirty="0"/>
            </a:br>
            <a:r>
              <a:rPr lang="ko-KR" altLang="en-US" sz="1400" dirty="0"/>
              <a:t>만약 </a:t>
            </a:r>
            <a:r>
              <a:rPr lang="en-US" altLang="ko-KR" sz="1400" dirty="0"/>
              <a:t>1,000</a:t>
            </a:r>
            <a:r>
              <a:rPr lang="ko-KR" altLang="en-US" sz="1400" dirty="0"/>
              <a:t>개가 넘는 문서의 수정 내용을 이런 방식으로 저장한다면 어찌어찌 몇 개의 파일 이름은 기억한다고 해도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나중에는 어떤 파일에서 어떤 내용을 수정했는지 기억할 수 없음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이렇게 파일을 다른 이름으로 저장해 버전을 만드는 방법보다 훨씬 쉽게 버전을 만들고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또한 버전을 만든 시간과 수정 내용까지 기록할 수 있는 것이 바로 깃과 같은 버전 관리 시스템</a:t>
            </a:r>
            <a:br>
              <a:rPr lang="en-US" altLang="ko-KR" sz="1400" dirty="0"/>
            </a:b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깃에서 버전을 관리하면 원래 파일 이름은 그대로 유지하면서 파일에서 무엇을 변경했는지를 변경 시점마다 저장할 수 </a:t>
            </a:r>
            <a:r>
              <a:rPr lang="ko-KR" altLang="en-US" sz="1400" dirty="0" err="1"/>
              <a:t>있음또</a:t>
            </a:r>
            <a:r>
              <a:rPr lang="en-US" altLang="ko-KR" sz="1400" dirty="0"/>
              <a:t>, </a:t>
            </a:r>
            <a:r>
              <a:rPr lang="ko-KR" altLang="en-US" sz="1400" dirty="0"/>
              <a:t>버전마다 작업한 내용을 확인할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그 버전으로 되돌릴 수도 있음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깃에서 버전이란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02-2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만들기</a:t>
            </a:r>
          </a:p>
        </p:txBody>
      </p:sp>
    </p:spTree>
    <p:extLst>
      <p:ext uri="{BB962C8B-B14F-4D97-AF65-F5344CB8AC3E}">
        <p14:creationId xmlns:p14="http://schemas.microsoft.com/office/powerpoint/2010/main" val="337827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A70451D-CF6D-474D-81D2-352152E2FC5D}"/>
              </a:ext>
            </a:extLst>
          </p:cNvPr>
          <p:cNvSpPr txBox="1"/>
          <p:nvPr/>
        </p:nvSpPr>
        <p:spPr>
          <a:xfrm>
            <a:off x="7062651" y="1744909"/>
            <a:ext cx="4426226" cy="25496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dirty="0"/>
              <a:t>스테이지와 저장소는 눈에 보이지 않음</a:t>
            </a:r>
            <a:endParaRPr lang="en-US" altLang="ko-KR" sz="1200" dirty="0"/>
          </a:p>
          <a:p>
            <a:pPr algn="l">
              <a:lnSpc>
                <a:spcPct val="150000"/>
              </a:lnSpc>
            </a:pPr>
            <a:r>
              <a:rPr lang="ko-KR" altLang="en-US" sz="1200" dirty="0"/>
              <a:t>깃을 초기화했을 때 만들어지는 </a:t>
            </a:r>
            <a:r>
              <a:rPr lang="en-US" altLang="ko-KR" sz="1200" dirty="0"/>
              <a:t>.git </a:t>
            </a:r>
            <a:r>
              <a:rPr lang="ko-KR" altLang="en-US" sz="1200" dirty="0"/>
              <a:t>디렉터리 안에 숨은 파일 형태로 존재하는 영역</a:t>
            </a:r>
            <a:endParaRPr lang="en-US" altLang="ko-KR" sz="1200" dirty="0"/>
          </a:p>
          <a:p>
            <a:pPr algn="l">
              <a:lnSpc>
                <a:spcPct val="150000"/>
              </a:lnSpc>
            </a:pPr>
            <a:endParaRPr lang="en-US" altLang="ko-KR" sz="1200" dirty="0"/>
          </a:p>
          <a:p>
            <a:pPr algn="l">
              <a:lnSpc>
                <a:spcPct val="150000"/>
              </a:lnSpc>
            </a:pPr>
            <a:endParaRPr lang="en-US" altLang="ko-KR" sz="1200" dirty="0"/>
          </a:p>
          <a:p>
            <a:pPr algn="l">
              <a:lnSpc>
                <a:spcPct val="150000"/>
              </a:lnSpc>
            </a:pPr>
            <a:endParaRPr lang="en-US" altLang="ko-KR" sz="1200" dirty="0"/>
          </a:p>
          <a:p>
            <a:pPr algn="l">
              <a:lnSpc>
                <a:spcPct val="150000"/>
              </a:lnSpc>
            </a:pPr>
            <a:endParaRPr lang="en-US" altLang="ko-KR" sz="1200" dirty="0"/>
          </a:p>
          <a:p>
            <a:pPr algn="l">
              <a:lnSpc>
                <a:spcPct val="150000"/>
              </a:lnSpc>
            </a:pPr>
            <a:endParaRPr lang="en-US" altLang="ko-KR" sz="1200" dirty="0"/>
          </a:p>
          <a:p>
            <a:pPr algn="l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스테이지와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이해하기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02-2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4352F-0276-4CC1-B088-5761E44A1CE9}"/>
              </a:ext>
            </a:extLst>
          </p:cNvPr>
          <p:cNvSpPr txBox="1"/>
          <p:nvPr/>
        </p:nvSpPr>
        <p:spPr>
          <a:xfrm>
            <a:off x="703123" y="1744909"/>
            <a:ext cx="6054728" cy="17588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작업 트리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작업 트리</a:t>
            </a:r>
            <a:r>
              <a:rPr lang="en-US" altLang="ko-KR" sz="1400" dirty="0"/>
              <a:t>(working tree)</a:t>
            </a:r>
            <a:r>
              <a:rPr lang="ko-KR" altLang="en-US" sz="1400" dirty="0"/>
              <a:t>는 파일 수정</a:t>
            </a:r>
            <a:r>
              <a:rPr lang="en-US" altLang="ko-KR" sz="1400" dirty="0"/>
              <a:t>, </a:t>
            </a:r>
            <a:r>
              <a:rPr lang="ko-KR" altLang="en-US" sz="1400" dirty="0"/>
              <a:t>저장 등의 작업을 하는 디렉터리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작업 디렉터리</a:t>
            </a:r>
            <a:r>
              <a:rPr lang="en-US" altLang="ko-KR" sz="1400" dirty="0"/>
              <a:t>(working directory)</a:t>
            </a:r>
            <a:r>
              <a:rPr lang="ko-KR" altLang="en-US" sz="1400" dirty="0"/>
              <a:t>라고도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앞에서 만들었던 </a:t>
            </a:r>
            <a:r>
              <a:rPr lang="en-US" altLang="ko-KR" sz="1400" dirty="0"/>
              <a:t>hello-git </a:t>
            </a:r>
            <a:r>
              <a:rPr lang="ko-KR" altLang="en-US" sz="1400" dirty="0"/>
              <a:t>디렉터리가 작업 트리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우리 눈에 보이는 디렉터리가 바로</a:t>
            </a:r>
            <a:r>
              <a:rPr lang="en-US" altLang="ko-KR" sz="1400" dirty="0"/>
              <a:t> </a:t>
            </a:r>
            <a:r>
              <a:rPr lang="ko-KR" altLang="en-US" sz="1400" dirty="0"/>
              <a:t>작업 트리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1D86F-19C2-4A20-90AB-5ABC1C898DF6}"/>
              </a:ext>
            </a:extLst>
          </p:cNvPr>
          <p:cNvSpPr txBox="1"/>
          <p:nvPr/>
        </p:nvSpPr>
        <p:spPr>
          <a:xfrm>
            <a:off x="701045" y="3568490"/>
            <a:ext cx="9389144" cy="17588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스테이지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스테이지</a:t>
            </a:r>
            <a:r>
              <a:rPr lang="en-US" altLang="ko-KR" sz="1400" dirty="0"/>
              <a:t>(stage)</a:t>
            </a:r>
            <a:r>
              <a:rPr lang="ko-KR" altLang="en-US" sz="1400" dirty="0"/>
              <a:t>는 버전으로 만들 파일이 대기하는 곳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스테이징</a:t>
            </a:r>
            <a:r>
              <a:rPr lang="ko-KR" altLang="en-US" sz="1400" dirty="0"/>
              <a:t> 영역</a:t>
            </a:r>
            <a:r>
              <a:rPr lang="en-US" altLang="ko-KR" sz="1400" dirty="0"/>
              <a:t>(staging area)</a:t>
            </a:r>
            <a:r>
              <a:rPr lang="ko-KR" altLang="en-US" sz="1400" dirty="0"/>
              <a:t>이라고도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 작업 트리에서 파일 </a:t>
            </a:r>
            <a:r>
              <a:rPr lang="en-US" altLang="ko-KR" sz="1400" dirty="0"/>
              <a:t>10</a:t>
            </a:r>
            <a:r>
              <a:rPr lang="ko-KR" altLang="en-US" sz="1400" dirty="0"/>
              <a:t>개를 수정했는데 </a:t>
            </a:r>
            <a:r>
              <a:rPr lang="en-US" altLang="ko-KR" sz="1400" dirty="0"/>
              <a:t>4</a:t>
            </a:r>
            <a:r>
              <a:rPr lang="ko-KR" altLang="en-US" sz="1400" dirty="0"/>
              <a:t>개만 버전으로 만들려면 </a:t>
            </a:r>
            <a:br>
              <a:rPr lang="en-US" altLang="ko-KR" sz="1400" dirty="0"/>
            </a:br>
            <a:r>
              <a:rPr lang="ko-KR" altLang="en-US" sz="1400" dirty="0"/>
              <a:t>이 파일 </a:t>
            </a:r>
            <a:r>
              <a:rPr lang="en-US" altLang="ko-KR" sz="1400" dirty="0"/>
              <a:t>4</a:t>
            </a:r>
            <a:r>
              <a:rPr lang="ko-KR" altLang="en-US" sz="1400" dirty="0"/>
              <a:t>개만 스테이지로 넘겨주면 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70D46-2108-4BB6-9193-05A896E3739F}"/>
              </a:ext>
            </a:extLst>
          </p:cNvPr>
          <p:cNvSpPr txBox="1"/>
          <p:nvPr/>
        </p:nvSpPr>
        <p:spPr>
          <a:xfrm>
            <a:off x="701045" y="5392072"/>
            <a:ext cx="9389144" cy="789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저장소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저장소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ko-KR" altLang="en-US" sz="1400" dirty="0" err="1"/>
              <a:t>리포지토리</a:t>
            </a:r>
            <a:r>
              <a:rPr lang="en-US" altLang="ko-KR" sz="1400" dirty="0"/>
              <a:t>(repository)</a:t>
            </a:r>
            <a:r>
              <a:rPr lang="ko-KR" altLang="en-US" sz="1400" dirty="0"/>
              <a:t>는 스테이지에서 대기하고 있던 파일들을 버전으로 만들어 저장하는 곳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F91C21-FB9B-4FFC-AD30-410BFA6D0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017" y="2711142"/>
            <a:ext cx="4325494" cy="14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5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스테이지와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이해하기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02-2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4352F-0276-4CC1-B088-5761E44A1CE9}"/>
              </a:ext>
            </a:extLst>
          </p:cNvPr>
          <p:cNvSpPr txBox="1"/>
          <p:nvPr/>
        </p:nvSpPr>
        <p:spPr>
          <a:xfrm>
            <a:off x="703123" y="4971006"/>
            <a:ext cx="7543410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highlight>
                  <a:srgbClr val="FFFF00"/>
                </a:highlight>
              </a:rPr>
              <a:t>깃이 버전을 만드는 과정</a:t>
            </a:r>
            <a:endParaRPr lang="en-US" altLang="ko-KR" sz="1400" dirty="0">
              <a:highlight>
                <a:srgbClr val="FFFF00"/>
              </a:highlight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작업 트리에서 문서를 수정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수정한 파일 가운데 버전으로 만들고 싶은 것을 </a:t>
            </a:r>
            <a:r>
              <a:rPr lang="ko-KR" altLang="en-US" sz="1400" dirty="0" err="1"/>
              <a:t>스테이징</a:t>
            </a:r>
            <a:r>
              <a:rPr lang="ko-KR" altLang="en-US" sz="1400" dirty="0"/>
              <a:t> 영역</a:t>
            </a:r>
            <a:r>
              <a:rPr lang="en-US" altLang="ko-KR" sz="1400" dirty="0"/>
              <a:t>, </a:t>
            </a:r>
            <a:r>
              <a:rPr lang="ko-KR" altLang="en-US" sz="1400" dirty="0"/>
              <a:t>즉 스테이지에 저장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스테이지에 있던 파일을 저장소로 커밋하면 버전이 만들어짐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631DB-3075-4309-A61E-AAAE9262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55" y="1766943"/>
            <a:ext cx="5199962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BFB6F7-E08F-41C6-AC17-CD3FAA91C690}"/>
              </a:ext>
            </a:extLst>
          </p:cNvPr>
          <p:cNvSpPr txBox="1"/>
          <p:nvPr/>
        </p:nvSpPr>
        <p:spPr>
          <a:xfrm>
            <a:off x="703123" y="3383084"/>
            <a:ext cx="8881144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 hello.txt </a:t>
            </a:r>
            <a:r>
              <a:rPr lang="ko-KR" altLang="en-US" sz="1400" dirty="0"/>
              <a:t>파일 문서를 수정하고 저장하면 그 파일은 작업 트리에 있게 됨</a:t>
            </a:r>
            <a:br>
              <a:rPr lang="en-US" altLang="ko-KR" sz="1400" dirty="0"/>
            </a:br>
            <a:r>
              <a:rPr lang="ko-KR" altLang="en-US" sz="1400" dirty="0"/>
              <a:t>수정한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파일을 스테이지에 넣고 다른 파일도 수정한 뒤 스테이지에 넣어 둠</a:t>
            </a:r>
            <a:br>
              <a:rPr lang="en-US" altLang="ko-KR" sz="1400" dirty="0"/>
            </a:br>
            <a:r>
              <a:rPr lang="ko-KR" altLang="en-US" sz="1400" dirty="0"/>
              <a:t>파일 수정을 끝내고 스테이지에 다 넣었다면 버전을 만들기 위해 깃에게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커밋</a:t>
            </a:r>
            <a:r>
              <a:rPr lang="en-US" altLang="ko-KR" sz="1400" dirty="0"/>
              <a:t>(commit)’ </a:t>
            </a:r>
            <a:r>
              <a:rPr lang="ko-KR" altLang="en-US" sz="1400" dirty="0"/>
              <a:t>명령을 내림</a:t>
            </a:r>
            <a:br>
              <a:rPr lang="en-US" altLang="ko-KR" sz="1400" dirty="0"/>
            </a:br>
            <a:r>
              <a:rPr lang="ko-KR" altLang="en-US" sz="1400" dirty="0"/>
              <a:t>그러면 새로운 버전이 생성되면서 스테이지에 대기하던 파일이 모두 저장소에 저장됨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94F474-F293-44A3-8A3D-C47161CFA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85" y="1761842"/>
            <a:ext cx="5199962" cy="1393634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17F738E-2F8A-DB5F-6260-E89320158906}"/>
              </a:ext>
            </a:extLst>
          </p:cNvPr>
          <p:cNvSpPr/>
          <p:nvPr/>
        </p:nvSpPr>
        <p:spPr>
          <a:xfrm>
            <a:off x="5970816" y="2303500"/>
            <a:ext cx="250369" cy="294709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6AA73-8682-34E0-6D74-7EA23C15AAB3}"/>
              </a:ext>
            </a:extLst>
          </p:cNvPr>
          <p:cNvSpPr txBox="1"/>
          <p:nvPr/>
        </p:nvSpPr>
        <p:spPr>
          <a:xfrm>
            <a:off x="5863592" y="2058959"/>
            <a:ext cx="46481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400" b="1" dirty="0" err="1"/>
              <a:t>커밋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8200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작업 트리에서 문서 수정하기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02-2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378440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앞에서 </a:t>
            </a:r>
            <a:r>
              <a:rPr lang="en-US" altLang="ko-KR" sz="1400" dirty="0"/>
              <a:t>hello-git </a:t>
            </a:r>
            <a:r>
              <a:rPr lang="ko-KR" altLang="en-US" sz="1400" dirty="0"/>
              <a:t>디렉터리에서 깃을 초기화했으므로 이제부터 </a:t>
            </a:r>
            <a:r>
              <a:rPr lang="en-US" altLang="ko-KR" sz="1400" dirty="0"/>
              <a:t>hello-git </a:t>
            </a:r>
            <a:r>
              <a:rPr lang="ko-KR" altLang="en-US" sz="1400" dirty="0"/>
              <a:t>디렉터리에서 버전 관리를 할 수 있음</a:t>
            </a:r>
            <a:br>
              <a:rPr lang="en-US" altLang="ko-KR" sz="1400" dirty="0"/>
            </a:br>
            <a:r>
              <a:rPr lang="ko-KR" altLang="en-US" sz="1400" dirty="0"/>
              <a:t>앞의 내용을 따라왔다면 현재 </a:t>
            </a:r>
            <a:r>
              <a:rPr lang="en-US" altLang="ko-KR" sz="1400" dirty="0"/>
              <a:t>hello-git </a:t>
            </a:r>
            <a:r>
              <a:rPr lang="ko-KR" altLang="en-US" sz="1400" dirty="0"/>
              <a:t>디렉터리로 이동해 있을 것이므로</a:t>
            </a:r>
            <a:r>
              <a:rPr lang="en-US" altLang="ko-KR" sz="1400" dirty="0"/>
              <a:t> </a:t>
            </a:r>
            <a:r>
              <a:rPr lang="ko-KR" altLang="en-US" sz="1400" dirty="0"/>
              <a:t>먼저 깃 상태를 확인하기 위해 다음과 같이 입력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깃의 상태를 보여 주는 메시지가 나타나는데 어떤 의미인지 간단히 살펴봄</a:t>
            </a:r>
            <a:br>
              <a:rPr lang="en-US" altLang="ko-KR" sz="1400" dirty="0"/>
            </a:br>
            <a:r>
              <a:rPr lang="en-US" altLang="ko-KR" sz="1400" dirty="0"/>
              <a:t>On branch main: </a:t>
            </a:r>
            <a:r>
              <a:rPr lang="ko-KR" altLang="en-US" sz="1400" dirty="0"/>
              <a:t>현재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있음</a:t>
            </a:r>
            <a:br>
              <a:rPr lang="en-US" altLang="ko-KR" sz="1400" dirty="0"/>
            </a:br>
            <a:r>
              <a:rPr lang="en-US" altLang="ko-KR" sz="1400" dirty="0"/>
              <a:t>No commits yet: </a:t>
            </a:r>
            <a:r>
              <a:rPr lang="ko-KR" altLang="en-US" sz="1400" dirty="0"/>
              <a:t>아직 커밋한 파일이 없음</a:t>
            </a:r>
            <a:br>
              <a:rPr lang="en-US" altLang="ko-KR" sz="1400" dirty="0"/>
            </a:br>
            <a:r>
              <a:rPr lang="en-US" altLang="ko-KR" sz="1400" dirty="0"/>
              <a:t>nothing to commit: </a:t>
            </a:r>
            <a:r>
              <a:rPr lang="ko-KR" altLang="en-US" sz="1400" dirty="0"/>
              <a:t>현재 커밋할 파일이 없음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hello-git </a:t>
            </a:r>
            <a:r>
              <a:rPr lang="ko-KR" altLang="en-US" sz="1400" dirty="0"/>
              <a:t>디렉터리에서 터미널 창에 다음과 같이 입력해 </a:t>
            </a:r>
            <a:r>
              <a:rPr lang="en-US" altLang="ko-KR" sz="1400" dirty="0"/>
              <a:t>hello.txt</a:t>
            </a:r>
            <a:r>
              <a:rPr lang="ko-KR" altLang="en-US" sz="1400" dirty="0"/>
              <a:t>라는 파일을 만듦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1FD757-EF8C-4664-8558-BAFF7A8C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37" y="2441959"/>
            <a:ext cx="6521138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BC2CE4-9376-4631-89AA-25EC3756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37" y="5029718"/>
            <a:ext cx="6289411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9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작업 트리에서 문서 수정하기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02-2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378440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빔 편집기가 열리면 </a:t>
            </a:r>
            <a:r>
              <a:rPr lang="en-US" altLang="ko-KR" sz="1400" dirty="0"/>
              <a:t>{{ I }} </a:t>
            </a:r>
            <a:r>
              <a:rPr lang="ko-KR" altLang="en-US" sz="1400" dirty="0"/>
              <a:t>또는 </a:t>
            </a:r>
            <a:r>
              <a:rPr lang="en-US" altLang="ko-KR" sz="1400" dirty="0"/>
              <a:t>{{ A }}</a:t>
            </a:r>
            <a:r>
              <a:rPr lang="ko-KR" altLang="en-US" sz="1400" dirty="0"/>
              <a:t>를 눌러 입력 모드로 바꿈</a:t>
            </a:r>
            <a:br>
              <a:rPr lang="en-US" altLang="ko-KR" sz="1400" dirty="0"/>
            </a:br>
            <a:r>
              <a:rPr lang="ko-KR" altLang="en-US" sz="1400" dirty="0"/>
              <a:t>간단하게 숫자 ‘</a:t>
            </a:r>
            <a:r>
              <a:rPr lang="en-US" altLang="ko-KR" sz="1400" dirty="0"/>
              <a:t>1’</a:t>
            </a:r>
            <a:r>
              <a:rPr lang="ko-KR" altLang="en-US" sz="1400" dirty="0"/>
              <a:t>을 입력하고 </a:t>
            </a:r>
            <a:r>
              <a:rPr lang="en-US" altLang="ko-KR" sz="1400" dirty="0"/>
              <a:t>{{ Esc }}</a:t>
            </a:r>
            <a:r>
              <a:rPr lang="ko-KR" altLang="en-US" sz="1400" dirty="0"/>
              <a:t>를 눌러 </a:t>
            </a:r>
            <a:r>
              <a:rPr lang="en-US" altLang="ko-KR" sz="1400" dirty="0"/>
              <a:t>ex </a:t>
            </a:r>
            <a:r>
              <a:rPr lang="ko-KR" altLang="en-US" sz="1400" dirty="0"/>
              <a:t>모드로 바꾼 후 </a:t>
            </a:r>
            <a:r>
              <a:rPr lang="en-US" altLang="ko-KR" sz="1400" dirty="0"/>
              <a:t>:</a:t>
            </a:r>
            <a:r>
              <a:rPr lang="en-US" altLang="ko-KR" sz="1400" dirty="0" err="1"/>
              <a:t>wq</a:t>
            </a:r>
            <a:r>
              <a:rPr lang="ko-KR" altLang="en-US" sz="1400" dirty="0"/>
              <a:t>를 입력하고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누름</a:t>
            </a:r>
            <a:br>
              <a:rPr lang="en-US" altLang="ko-KR" sz="1400" dirty="0"/>
            </a:br>
            <a:r>
              <a:rPr lang="ko-KR" altLang="en-US" sz="1400" dirty="0"/>
              <a:t>문서가 저장되면서 편집기가 종료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터미널 창으로 돌아와서 </a:t>
            </a:r>
            <a:r>
              <a:rPr lang="en-US" altLang="ko-KR" sz="1400" dirty="0"/>
              <a:t>ls -la </a:t>
            </a:r>
            <a:r>
              <a:rPr lang="ko-KR" altLang="en-US" sz="1400" dirty="0"/>
              <a:t>명령을 입력</a:t>
            </a:r>
            <a:br>
              <a:rPr lang="en-US" altLang="ko-KR" sz="1400" dirty="0"/>
            </a:br>
            <a:r>
              <a:rPr lang="en-US" altLang="ko-KR" sz="1400" dirty="0"/>
              <a:t>hello.txt </a:t>
            </a:r>
            <a:r>
              <a:rPr lang="ko-KR" altLang="en-US" sz="1400" dirty="0"/>
              <a:t>파일이 디렉터리 안에 만들어진 것을 보고 다음과 같이 입력해서 깃의 상태를 다시 한번 확인</a:t>
            </a:r>
            <a:br>
              <a:rPr lang="en-US" altLang="ko-KR" sz="1400" dirty="0"/>
            </a:br>
            <a:r>
              <a:rPr lang="en-US" altLang="ko-KR" sz="1400" dirty="0"/>
              <a:t>branch main</a:t>
            </a:r>
            <a:r>
              <a:rPr lang="ko-KR" altLang="en-US" sz="1400" dirty="0"/>
              <a:t>에 </a:t>
            </a:r>
            <a:r>
              <a:rPr lang="en-US" altLang="ko-KR" sz="1400" dirty="0"/>
              <a:t>hello.txt</a:t>
            </a:r>
            <a:r>
              <a:rPr lang="ko-KR" altLang="en-US" sz="1400" dirty="0"/>
              <a:t>라는 </a:t>
            </a:r>
            <a:r>
              <a:rPr lang="en-US" altLang="ko-KR" sz="1400" dirty="0"/>
              <a:t>untracked files</a:t>
            </a:r>
            <a:r>
              <a:rPr lang="ko-KR" altLang="en-US" sz="1400" dirty="0"/>
              <a:t>가 있다는 메시지가 나타남</a:t>
            </a:r>
            <a:br>
              <a:rPr lang="en-US" altLang="ko-KR" sz="1400" dirty="0"/>
            </a:br>
            <a:r>
              <a:rPr lang="ko-KR" altLang="en-US" sz="1400" dirty="0"/>
              <a:t>깃에서는 버전을 아직 한 번도 관리하지 않은 파일을 </a:t>
            </a:r>
            <a:r>
              <a:rPr lang="en-US" altLang="ko-KR" sz="1400" dirty="0"/>
              <a:t>untracked files</a:t>
            </a:r>
            <a:r>
              <a:rPr lang="ko-KR" altLang="en-US" sz="1400" dirty="0"/>
              <a:t>라고 함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CBCB90-17BE-4B73-8AD4-59176419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37" y="4057786"/>
            <a:ext cx="6232745" cy="594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899389-C268-4115-B4D8-564B9F5A2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78" y="4736947"/>
            <a:ext cx="5799277" cy="154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68EAF-D76A-4625-9CED-59A83FDB5E93}"/>
              </a:ext>
            </a:extLst>
          </p:cNvPr>
          <p:cNvSpPr txBox="1"/>
          <p:nvPr/>
        </p:nvSpPr>
        <p:spPr>
          <a:xfrm>
            <a:off x="536895" y="1149292"/>
            <a:ext cx="488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수정한 파일을 스테이지에 올리기 </a:t>
            </a:r>
            <a:r>
              <a:rPr lang="en-US" altLang="ko-KR" b="1" dirty="0">
                <a:solidFill>
                  <a:srgbClr val="0079C2"/>
                </a:solidFill>
              </a:rPr>
              <a:t>— git add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FB9902E-A67F-4C2E-B46E-08324DF355EB}"/>
              </a:ext>
            </a:extLst>
          </p:cNvPr>
          <p:cNvSpPr txBox="1">
            <a:spLocks/>
          </p:cNvSpPr>
          <p:nvPr/>
        </p:nvSpPr>
        <p:spPr>
          <a:xfrm>
            <a:off x="281247" y="84243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rgbClr val="0079C2"/>
                </a:solidFill>
                <a:latin typeface="+mn-ea"/>
                <a:cs typeface="+mj-cs"/>
              </a:defRPr>
            </a:lvl1pPr>
          </a:lstStyle>
          <a:p>
            <a:r>
              <a:rPr lang="en-US" altLang="ko-KR" dirty="0"/>
              <a:t>02-2</a:t>
            </a:r>
            <a:r>
              <a:rPr lang="en-US" altLang="ko-KR" b="0" dirty="0">
                <a:solidFill>
                  <a:schemeClr val="tx1"/>
                </a:solidFill>
              </a:rPr>
              <a:t> </a:t>
            </a:r>
            <a:r>
              <a:rPr lang="ko-KR" altLang="en-US" b="0" dirty="0">
                <a:solidFill>
                  <a:schemeClr val="tx1"/>
                </a:solidFill>
              </a:rPr>
              <a:t>버전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FD64E-F417-463C-AD97-EA79DFF471ED}"/>
              </a:ext>
            </a:extLst>
          </p:cNvPr>
          <p:cNvSpPr txBox="1"/>
          <p:nvPr/>
        </p:nvSpPr>
        <p:spPr>
          <a:xfrm>
            <a:off x="703123" y="1744909"/>
            <a:ext cx="10378440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깃에서 </a:t>
            </a:r>
            <a:r>
              <a:rPr lang="ko-KR" altLang="en-US" sz="1400" dirty="0" err="1"/>
              <a:t>스테이징할</a:t>
            </a:r>
            <a:r>
              <a:rPr lang="ko-KR" altLang="en-US" sz="1400" dirty="0"/>
              <a:t> 때 사용하는 명령은 </a:t>
            </a:r>
            <a:r>
              <a:rPr lang="en-US" altLang="ko-KR" sz="1400" dirty="0"/>
              <a:t>git add</a:t>
            </a:r>
            <a:br>
              <a:rPr lang="en-US" altLang="ko-KR" sz="1400" dirty="0"/>
            </a:br>
            <a:r>
              <a:rPr lang="ko-KR" altLang="en-US" sz="1400" dirty="0"/>
              <a:t>터미널에 다음과 같이 입력해도 아무 내용도 나타나지 않을 것이지만 아무 일도 안 한 것은 아님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무엇이 바뀌었는지 깃의 상태를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untracked files:</a:t>
            </a:r>
            <a:r>
              <a:rPr lang="ko-KR" altLang="en-US" sz="1400" dirty="0"/>
              <a:t>이라는 문구가 </a:t>
            </a:r>
            <a:r>
              <a:rPr lang="en-US" altLang="ko-KR" sz="1400" dirty="0"/>
              <a:t>changes to be committed:</a:t>
            </a:r>
            <a:r>
              <a:rPr lang="ko-KR" altLang="en-US" sz="1400" dirty="0"/>
              <a:t>로 바뀌었음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en-US" altLang="ko-KR" sz="1400" dirty="0"/>
              <a:t>hello.txt </a:t>
            </a:r>
            <a:r>
              <a:rPr lang="ko-KR" altLang="en-US" sz="1400" dirty="0"/>
              <a:t>파일 앞에 </a:t>
            </a:r>
            <a:r>
              <a:rPr lang="en-US" altLang="ko-KR" sz="1400" dirty="0"/>
              <a:t>new file:</a:t>
            </a:r>
            <a:r>
              <a:rPr lang="ko-KR" altLang="en-US" sz="1400" dirty="0"/>
              <a:t>이라는 수식어가 추가로 나타남</a:t>
            </a:r>
            <a:br>
              <a:rPr lang="en-US" altLang="ko-KR" sz="1400" dirty="0"/>
            </a:br>
            <a:r>
              <a:rPr lang="ko-KR" altLang="en-US" sz="1400" dirty="0"/>
              <a:t>‘새 파일 </a:t>
            </a:r>
            <a:r>
              <a:rPr lang="en-US" altLang="ko-KR" sz="1400" dirty="0"/>
              <a:t>hello.txt</a:t>
            </a:r>
            <a:r>
              <a:rPr lang="ko-KR" altLang="en-US" sz="1400" dirty="0"/>
              <a:t>를 </a:t>
            </a:r>
            <a:r>
              <a:rPr lang="en-US" altLang="ko-KR" sz="1400" dirty="0"/>
              <a:t>(</a:t>
            </a:r>
            <a:r>
              <a:rPr lang="ko-KR" altLang="en-US" sz="1400" dirty="0"/>
              <a:t>앞으로</a:t>
            </a:r>
            <a:r>
              <a:rPr lang="en-US" altLang="ko-KR" sz="1400" dirty="0"/>
              <a:t>)</a:t>
            </a:r>
            <a:r>
              <a:rPr lang="ko-KR" altLang="en-US" sz="1400" dirty="0"/>
              <a:t>커밋할 것이다</a:t>
            </a:r>
            <a:r>
              <a:rPr lang="en-US" altLang="ko-KR" sz="1400" dirty="0"/>
              <a:t>.’</a:t>
            </a:r>
            <a:r>
              <a:rPr lang="ko-KR" altLang="en-US" sz="1400" dirty="0"/>
              <a:t>라는 뜻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17632D-0EBA-44A2-9F1B-F31815BF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70" y="2441959"/>
            <a:ext cx="6699533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AC982A-397B-4B56-B17A-783614A4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70" y="3411455"/>
            <a:ext cx="6894576" cy="5943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C84F2D-52B2-4882-8DE6-493F542F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677" y="4746017"/>
            <a:ext cx="5799277" cy="153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6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3176</Words>
  <Application>Microsoft Office PowerPoint</Application>
  <PresentationFormat>와이드스크린</PresentationFormat>
  <Paragraphs>278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TDc_SSiGothic_120_OTF</vt:lpstr>
      <vt:lpstr>TDc_SSiGothic_150_OTF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JEONGDONG SEO</cp:lastModifiedBy>
  <cp:revision>157</cp:revision>
  <dcterms:created xsi:type="dcterms:W3CDTF">2019-12-23T02:38:38Z</dcterms:created>
  <dcterms:modified xsi:type="dcterms:W3CDTF">2024-07-09T00:25:20Z</dcterms:modified>
</cp:coreProperties>
</file>