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2" r:id="rId3"/>
    <p:sldId id="281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BCB"/>
    <a:srgbClr val="E76821"/>
    <a:srgbClr val="F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4D941-7940-4254-AF12-4A0F7F8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5F9AE-2A68-418B-A0B8-8A8561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D335-627C-4BCA-B101-4A3583F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E86F-C758-4260-9756-013F9A6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ABB6-5851-4FCE-BCF1-DEA9931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59C8-BF63-4F07-929A-51FD27A5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B67D-33F7-4F7C-99C9-E2A9753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20A4-FE82-4874-A0B8-9AC460B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49F2-12E1-482C-9F7A-7748AF5C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CF0E-1956-4183-B0AE-31EB051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F13C-6581-4D02-85AF-2450BAF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E1D7-875C-472B-A465-27B4C72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8D17-E24F-44A2-A81D-EF8F6D8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8265-CE6C-456F-8528-6A3A266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2937-D3E6-4667-B5E0-D93FEDA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D7C94-0DF7-4A1A-B4FE-77A1911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A107-5FD5-46A8-869C-7C7475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ED6C-D620-4822-A782-03AC28A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A63-C7C5-4CDD-98E2-AE5B4EE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74E59-2BED-45BD-BCF5-6D894860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BFC8-99FD-481D-AD60-9F63CC1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7B8E-DB70-47F0-95D3-409BFF6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8AB2-94C9-4D33-A6C0-CA69A8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1620-EDBD-419A-9D3F-04F254A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549D6-DC13-4340-87A6-ABEEAF33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42A7-8CE7-458A-B0B0-4BBC25A2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88DA9-118C-4C6E-82B1-B8C876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C18B6-3B0B-4446-87E1-BBAF73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3E9D-3F08-4669-8882-0D0C014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8928-1051-4456-BFED-40236D7F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10B-4153-4405-8344-FB232D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44E8-0759-4C70-BD1A-E20FE9F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D3AD9-A629-41C3-93DB-F949757E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48363-ECF0-4EE1-B990-28B77834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93E2-6B93-4831-9B90-BA7B33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1AABE-CB8A-41CC-B0B7-2CCE01F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EEB25-FCB9-4440-A11F-F555C75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953-3F23-4545-820D-9B6F076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74815"/>
            <a:ext cx="10515600" cy="49876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5AAF4-EC69-45DA-9F83-9B81BF9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96A42-920D-4F74-9D10-FEB5A21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F475-C54E-499F-B7DB-C2B9815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D4B4A-5B65-45CD-BA7D-7BE8A81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4BCD5-0B01-4E55-814B-2BA984B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6521-8895-4016-AA49-AA9EA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A36B-B5E7-4BFE-919E-9FBAA3A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F52FD-ACC6-448A-8D95-02B0D04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D860-7F08-4489-A089-7CB793E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9C76-E3D6-470E-B9D0-900DF9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DA70D-E9B0-45C5-9DEE-B13BC44C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803-91E1-412F-97B8-0858661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99AD-4B46-4308-AC31-AFE21EF3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C238-A1D1-4490-A19F-F638113E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1829D-4CF2-4EB5-B3F2-E5A722F5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EC19A-6F8E-495E-8055-E716E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36CE-7B12-4750-9740-6136DF5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58C4-A61A-451F-BBDF-B89881B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C013C-5679-4F03-9D58-C48FAB93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F72F-0DBA-48DA-91F0-80BB4D6D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E64C-74E9-4788-A11C-DB2CED37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08CB-369D-4CA5-B43D-5922FFF2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5AC-CA9F-4B5A-AF52-C602F988D355}"/>
              </a:ext>
            </a:extLst>
          </p:cNvPr>
          <p:cNvSpPr/>
          <p:nvPr userDrawn="1"/>
        </p:nvSpPr>
        <p:spPr>
          <a:xfrm>
            <a:off x="0" y="-1"/>
            <a:ext cx="12192000" cy="65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387922-0588-491D-9F09-7AE140436D85}"/>
              </a:ext>
            </a:extLst>
          </p:cNvPr>
          <p:cNvSpPr/>
          <p:nvPr userDrawn="1"/>
        </p:nvSpPr>
        <p:spPr>
          <a:xfrm>
            <a:off x="0" y="650033"/>
            <a:ext cx="12192000" cy="82492"/>
          </a:xfrm>
          <a:prstGeom prst="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435C-B0C2-4602-8F48-D48D0606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5037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26" name="Picture 2" descr="힘내">
            <a:extLst>
              <a:ext uri="{FF2B5EF4-FFF2-40B4-BE49-F238E27FC236}">
                <a16:creationId xmlns:a16="http://schemas.microsoft.com/office/drawing/2014/main" id="{9FC30C7E-5953-4CB8-A217-9ABCC463C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548" y="105939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80020-F24A-4208-960A-6333E4C7C0BA}"/>
              </a:ext>
            </a:extLst>
          </p:cNvPr>
          <p:cNvCxnSpPr/>
          <p:nvPr/>
        </p:nvCxnSpPr>
        <p:spPr>
          <a:xfrm>
            <a:off x="672864" y="0"/>
            <a:ext cx="0" cy="6858000"/>
          </a:xfrm>
          <a:prstGeom prst="line">
            <a:avLst/>
          </a:prstGeom>
          <a:ln w="76200">
            <a:solidFill>
              <a:srgbClr val="1E8B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FDA34-3573-42FE-B434-711826BF5B60}"/>
              </a:ext>
            </a:extLst>
          </p:cNvPr>
          <p:cNvSpPr txBox="1"/>
          <p:nvPr/>
        </p:nvSpPr>
        <p:spPr>
          <a:xfrm>
            <a:off x="1604211" y="2524611"/>
            <a:ext cx="3438762" cy="2228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03-1</a:t>
            </a:r>
            <a:r>
              <a:rPr lang="en-US" altLang="ko-KR" dirty="0"/>
              <a:t> </a:t>
            </a:r>
            <a:r>
              <a:rPr lang="ko-KR" altLang="en-US" sz="1800" b="0" i="0" u="none" strike="noStrike" baseline="0" dirty="0" err="1">
                <a:latin typeface="TDc_SSiGothic_150_OTF"/>
              </a:rPr>
              <a:t>브랜치란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03-2</a:t>
            </a:r>
            <a:r>
              <a:rPr lang="en-US" altLang="ko-KR" dirty="0"/>
              <a:t> </a:t>
            </a:r>
            <a:r>
              <a:rPr lang="ko-KR" altLang="en-US" sz="1800" b="0" i="0" u="none" strike="noStrike" baseline="0" dirty="0" err="1">
                <a:latin typeface="TDc_SSiGothic_150_OTF"/>
              </a:rPr>
              <a:t>브랜치</a:t>
            </a:r>
            <a:r>
              <a:rPr lang="ko-KR" altLang="en-US" sz="1800" b="0" i="0" u="none" strike="noStrike" baseline="0" dirty="0">
                <a:latin typeface="TDc_SSiGothic_150_OTF"/>
              </a:rPr>
              <a:t> 만들기 및 이동하기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03-3</a:t>
            </a:r>
            <a:r>
              <a:rPr lang="en-US" altLang="ko-KR" dirty="0"/>
              <a:t> </a:t>
            </a:r>
            <a:r>
              <a:rPr lang="ko-KR" altLang="en-US" sz="1800" b="0" i="0" u="none" strike="noStrike" baseline="0" dirty="0" err="1">
                <a:latin typeface="TDc_SSiGothic_150_OTF"/>
              </a:rPr>
              <a:t>브랜치</a:t>
            </a:r>
            <a:r>
              <a:rPr lang="ko-KR" altLang="en-US" sz="1800" b="0" i="0" u="none" strike="noStrike" baseline="0" dirty="0">
                <a:latin typeface="TDc_SSiGothic_150_OTF"/>
              </a:rPr>
              <a:t> 정보 확인하기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03-4</a:t>
            </a:r>
            <a:r>
              <a:rPr lang="en-US" altLang="ko-KR" dirty="0"/>
              <a:t> </a:t>
            </a:r>
            <a:r>
              <a:rPr lang="ko-KR" altLang="en-US" sz="1800" b="0" i="0" u="none" strike="noStrike" baseline="0" dirty="0" err="1">
                <a:latin typeface="TDc_SSiGothic_150_OTF"/>
              </a:rPr>
              <a:t>브랜치</a:t>
            </a:r>
            <a:r>
              <a:rPr lang="ko-KR" altLang="en-US" sz="1800" b="0" i="0" u="none" strike="noStrike" baseline="0" dirty="0">
                <a:latin typeface="TDc_SSiGothic_150_OTF"/>
              </a:rPr>
              <a:t> 병합하기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2B75-D824-4C74-AB48-F829076A50B7}"/>
              </a:ext>
            </a:extLst>
          </p:cNvPr>
          <p:cNvSpPr txBox="1"/>
          <p:nvPr/>
        </p:nvSpPr>
        <p:spPr>
          <a:xfrm>
            <a:off x="2049442" y="1502083"/>
            <a:ext cx="324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깃과 </a:t>
            </a:r>
            <a:r>
              <a:rPr lang="ko-KR" altLang="en-US" sz="2400" b="1" dirty="0" err="1"/>
              <a:t>브랜치</a:t>
            </a:r>
            <a:endParaRPr lang="ko-KR" altLang="en-US" sz="24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CE28DC-BF44-486F-A1E4-365C7B612AEE}"/>
              </a:ext>
            </a:extLst>
          </p:cNvPr>
          <p:cNvGrpSpPr/>
          <p:nvPr/>
        </p:nvGrpSpPr>
        <p:grpSpPr>
          <a:xfrm>
            <a:off x="1331650" y="1460353"/>
            <a:ext cx="545123" cy="545123"/>
            <a:chOff x="5846885" y="1565031"/>
            <a:chExt cx="545123" cy="5451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76E67C-47D3-4712-A7AD-59517DA2EB51}"/>
                </a:ext>
              </a:extLst>
            </p:cNvPr>
            <p:cNvSpPr/>
            <p:nvPr/>
          </p:nvSpPr>
          <p:spPr>
            <a:xfrm rot="2825809">
              <a:off x="5846885" y="1565031"/>
              <a:ext cx="545123" cy="545123"/>
            </a:xfrm>
            <a:prstGeom prst="roundRect">
              <a:avLst/>
            </a:prstGeom>
            <a:solidFill>
              <a:srgbClr val="1E8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23212F-6706-4EC4-A3E8-F89B8A2700DC}"/>
                </a:ext>
              </a:extLst>
            </p:cNvPr>
            <p:cNvSpPr txBox="1"/>
            <p:nvPr/>
          </p:nvSpPr>
          <p:spPr>
            <a:xfrm>
              <a:off x="5894064" y="165292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F7D2146-B62F-4E4F-9237-2FF7FDEFF157}"/>
              </a:ext>
            </a:extLst>
          </p:cNvPr>
          <p:cNvSpPr txBox="1"/>
          <p:nvPr/>
        </p:nvSpPr>
        <p:spPr>
          <a:xfrm>
            <a:off x="9008972" y="6269176"/>
            <a:ext cx="229765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b="0" i="0" u="none" strike="noStrike" baseline="0" dirty="0">
                <a:solidFill>
                  <a:srgbClr val="000000"/>
                </a:solidFill>
              </a:rPr>
              <a:t>참고 영상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</a:rPr>
              <a:t>: GIT CLI - Branch &amp; Conflict</a:t>
            </a:r>
          </a:p>
          <a:p>
            <a:pPr algn="r"/>
            <a:r>
              <a:rPr lang="en-US" altLang="ko-KR" sz="1000" b="0" i="0" u="none" strike="noStrike" baseline="0" dirty="0">
                <a:solidFill>
                  <a:srgbClr val="333333"/>
                </a:solidFill>
              </a:rPr>
              <a:t>http://bit.ly/do-it-git3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1C7948-C561-427A-B936-74A45C08BD4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31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0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실습 상황 만들기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4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1400" dirty="0"/>
              <a:t>work.txt </a:t>
            </a:r>
            <a:r>
              <a:rPr lang="ko-KR" altLang="en-US" sz="1400" dirty="0"/>
              <a:t>파일에 ‘</a:t>
            </a:r>
            <a:r>
              <a:rPr lang="en-US" altLang="ko-KR" sz="1400" dirty="0"/>
              <a:t>content 2’</a:t>
            </a:r>
            <a:r>
              <a:rPr lang="ko-KR" altLang="en-US" sz="1400" dirty="0"/>
              <a:t>를 추가한 후 ‘</a:t>
            </a:r>
            <a:r>
              <a:rPr lang="en-US" altLang="ko-KR" sz="1400" dirty="0"/>
              <a:t>work 2’</a:t>
            </a:r>
            <a:r>
              <a:rPr lang="ko-KR" altLang="en-US" sz="1400" dirty="0"/>
              <a:t>라는 메시지와 함께 </a:t>
            </a:r>
            <a:r>
              <a:rPr lang="ko-KR" altLang="en-US" sz="1400" dirty="0" err="1"/>
              <a:t>커밋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400" dirty="0"/>
              <a:t>다시 한번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열고 ‘</a:t>
            </a:r>
            <a:r>
              <a:rPr lang="en-US" altLang="ko-KR" sz="1400" dirty="0"/>
              <a:t>content 3’</a:t>
            </a:r>
            <a:r>
              <a:rPr lang="ko-KR" altLang="en-US" sz="1400" dirty="0"/>
              <a:t>을 추가한 후 ‘</a:t>
            </a:r>
            <a:r>
              <a:rPr lang="en-US" altLang="ko-KR" sz="1400" dirty="0"/>
              <a:t>work 3’</a:t>
            </a:r>
            <a:r>
              <a:rPr lang="ko-KR" altLang="en-US" sz="1400" dirty="0"/>
              <a:t>이라는 메시지와 함께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r>
              <a:rPr lang="ko-KR" altLang="en-US" sz="1400" dirty="0"/>
              <a:t>여기까지 초기 사용 설명서를 만들고 </a:t>
            </a:r>
            <a:r>
              <a:rPr lang="ko-KR" altLang="en-US" sz="1400" dirty="0" err="1"/>
              <a:t>커밋까지</a:t>
            </a:r>
            <a:r>
              <a:rPr lang="ko-KR" altLang="en-US" sz="1400" dirty="0"/>
              <a:t> 마침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400" dirty="0"/>
              <a:t>마지막으로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로그를 다시 한번 더 확인하기 위해 </a:t>
            </a:r>
            <a:r>
              <a:rPr lang="en-US" altLang="ko-KR" sz="1400" dirty="0"/>
              <a:t>git log</a:t>
            </a:r>
            <a:r>
              <a:rPr lang="ko-KR" altLang="en-US" sz="1400" dirty="0"/>
              <a:t>를 입력</a:t>
            </a:r>
            <a:br>
              <a:rPr lang="en-US" altLang="ko-KR" sz="1400" dirty="0"/>
            </a:b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만들어졌고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최신 </a:t>
            </a:r>
            <a:r>
              <a:rPr lang="ko-KR" altLang="en-US" sz="1400" dirty="0" err="1"/>
              <a:t>커밋인</a:t>
            </a:r>
            <a:r>
              <a:rPr lang="ko-KR" altLang="en-US" sz="1400" dirty="0"/>
              <a:t> </a:t>
            </a:r>
            <a:r>
              <a:rPr lang="en-US" altLang="ko-KR" sz="1400" dirty="0"/>
              <a:t>work 3</a:t>
            </a:r>
            <a:r>
              <a:rPr lang="ko-KR" altLang="en-US" sz="1400" dirty="0"/>
              <a:t>에 </a:t>
            </a:r>
            <a:r>
              <a:rPr lang="en-US" altLang="ko-KR" sz="1400" dirty="0"/>
              <a:t>(HEAD -&gt; main)</a:t>
            </a:r>
            <a:r>
              <a:rPr lang="ko-KR" altLang="en-US" sz="1400" dirty="0"/>
              <a:t>가 표시되어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만들기 및 이동하기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E0F126-7B6F-4EEA-A009-E5B7F5B8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2118794"/>
            <a:ext cx="7367929" cy="868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7046C0-ABE4-46F2-B155-725F1FCB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69" y="3734621"/>
            <a:ext cx="7367929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새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만들기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4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깃에서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만들거나 확인하는 명령은 </a:t>
            </a:r>
            <a:r>
              <a:rPr lang="en-US" altLang="ko-KR" sz="1400" dirty="0"/>
              <a:t>git branch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main</a:t>
            </a:r>
            <a:r>
              <a:rPr lang="ko-KR" altLang="en-US" sz="1400" dirty="0"/>
              <a:t>이라고 나타남</a:t>
            </a:r>
            <a:br>
              <a:rPr lang="en-US" altLang="ko-KR" sz="1400" dirty="0"/>
            </a:br>
            <a:r>
              <a:rPr lang="ko-KR" altLang="en-US" sz="1400" dirty="0"/>
              <a:t>저장소를 만들면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기본으로 생성되고</a:t>
            </a:r>
            <a:r>
              <a:rPr lang="en-US" altLang="ko-KR" sz="1400" dirty="0"/>
              <a:t>, </a:t>
            </a:r>
            <a:r>
              <a:rPr lang="ko-KR" altLang="en-US" sz="1400" dirty="0"/>
              <a:t>그동안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작업하고 있었던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새로운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만들려면 </a:t>
            </a:r>
            <a:r>
              <a:rPr lang="en-US" altLang="ko-KR" sz="1400" dirty="0"/>
              <a:t>git branch </a:t>
            </a:r>
            <a:r>
              <a:rPr lang="ko-KR" altLang="en-US" sz="1400" dirty="0"/>
              <a:t>명령 다음에 만들려는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이름을 적음</a:t>
            </a:r>
            <a:br>
              <a:rPr lang="en-US" altLang="ko-KR" sz="1400" dirty="0"/>
            </a:br>
            <a:r>
              <a:rPr lang="ko-KR" altLang="en-US" sz="1400" dirty="0"/>
              <a:t>고객사인 </a:t>
            </a:r>
            <a:r>
              <a:rPr lang="en-US" altLang="ko-KR" sz="1400" dirty="0"/>
              <a:t>apple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만들기 위해 다음과 같이 입력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apple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만들었는데 화면에는 아무것도 나타나지 않음</a:t>
            </a:r>
            <a:br>
              <a:rPr lang="en-US" altLang="ko-KR" sz="1400" dirty="0"/>
            </a:br>
            <a:r>
              <a:rPr lang="ko-KR" altLang="en-US" sz="1400" dirty="0"/>
              <a:t>현재 저장소의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확인하기 위해 다음과 같이 입력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만들기 및 이동하기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072921-2E3D-4597-B508-A9FB0216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46" y="2118794"/>
            <a:ext cx="6294814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51C35B-8047-4F5D-A3DC-44E21BC4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46" y="4314786"/>
            <a:ext cx="6460195" cy="5943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E7A818-DFB5-4DBA-88F9-2AABFFFD2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46" y="5613130"/>
            <a:ext cx="6177098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새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만들기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235812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main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위에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추가된 것을 확인할 수 있음</a:t>
            </a:r>
            <a:br>
              <a:rPr lang="en-US" altLang="ko-KR" sz="1400" dirty="0"/>
            </a:br>
            <a:r>
              <a:rPr lang="en-US" altLang="ko-KR" sz="1400" dirty="0"/>
              <a:t>main </a:t>
            </a:r>
            <a:r>
              <a:rPr lang="ko-KR" altLang="en-US" sz="1400" dirty="0"/>
              <a:t>앞에 * 가 표시된 것은 여러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가운데 현재 작업하는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나타냄</a:t>
            </a:r>
            <a:br>
              <a:rPr lang="en-US" altLang="ko-KR" sz="1400" dirty="0"/>
            </a:br>
            <a:r>
              <a:rPr lang="ko-KR" altLang="en-US" sz="1400" dirty="0"/>
              <a:t>아직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작업하고 있다는 뜻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 err="1"/>
              <a:t>브랜치가</a:t>
            </a:r>
            <a:r>
              <a:rPr lang="ko-KR" altLang="en-US" sz="1400" dirty="0"/>
              <a:t> 추가된 후에는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 화면도 다르게 나타남</a:t>
            </a:r>
            <a:br>
              <a:rPr lang="en-US" altLang="ko-KR" sz="1400" dirty="0"/>
            </a:br>
            <a:r>
              <a:rPr lang="en-US" altLang="ko-KR" sz="1400" dirty="0"/>
              <a:t>git log </a:t>
            </a:r>
            <a:r>
              <a:rPr lang="ko-KR" altLang="en-US" sz="1400" dirty="0"/>
              <a:t>명령을 사용해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로그를 확인해 보면 그동안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로그를 확인할 때 </a:t>
            </a:r>
            <a:r>
              <a:rPr lang="en-US" altLang="ko-KR" sz="1400" dirty="0"/>
              <a:t>(HEAD -&gt; main)</a:t>
            </a:r>
            <a:r>
              <a:rPr lang="ko-KR" altLang="en-US" sz="1400" dirty="0"/>
              <a:t>라고 표시되던 곳에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추가되면서 </a:t>
            </a:r>
            <a:r>
              <a:rPr lang="en-US" altLang="ko-KR" sz="1400" dirty="0"/>
              <a:t>(HEAD -&gt; main, apple)</a:t>
            </a:r>
            <a:r>
              <a:rPr lang="ko-KR" altLang="en-US" sz="1400" dirty="0"/>
              <a:t>로 바뀌어 있음</a:t>
            </a:r>
            <a:br>
              <a:rPr lang="en-US" altLang="ko-KR" sz="1400" dirty="0"/>
            </a:br>
            <a:r>
              <a:rPr lang="ko-KR" altLang="en-US" sz="1400" dirty="0"/>
              <a:t>저장소에 </a:t>
            </a:r>
            <a:r>
              <a:rPr lang="en-US" altLang="ko-KR" sz="1400" dirty="0"/>
              <a:t>main</a:t>
            </a:r>
            <a:r>
              <a:rPr lang="ko-KR" altLang="en-US" sz="1400" dirty="0"/>
              <a:t>과 </a:t>
            </a:r>
            <a:r>
              <a:rPr lang="en-US" altLang="ko-KR" sz="1400" dirty="0"/>
              <a:t>apple</a:t>
            </a:r>
            <a:r>
              <a:rPr lang="ko-KR" altLang="en-US" sz="1400" dirty="0"/>
              <a:t>이라는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있고</a:t>
            </a:r>
            <a:r>
              <a:rPr lang="en-US" altLang="ko-KR" sz="1400" dirty="0"/>
              <a:t>, HEAD -&gt; main</a:t>
            </a:r>
            <a:r>
              <a:rPr lang="ko-KR" altLang="en-US" sz="1400" dirty="0"/>
              <a:t>이므로 현재 작업하는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브랜치라는</a:t>
            </a:r>
            <a:r>
              <a:rPr lang="ko-KR" altLang="en-US" sz="1400" dirty="0"/>
              <a:t> 의미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앞에서 소개한 방법으로 </a:t>
            </a:r>
            <a:r>
              <a:rPr lang="en-US" altLang="ko-KR" sz="1400" dirty="0"/>
              <a:t>google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만들고 </a:t>
            </a:r>
            <a:r>
              <a:rPr lang="en-US" altLang="ko-KR" sz="1400" dirty="0"/>
              <a:t>git branch </a:t>
            </a:r>
            <a:r>
              <a:rPr lang="ko-KR" altLang="en-US" sz="1400" dirty="0"/>
              <a:t>명령으로 저장소 안에 있는 모든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확인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만들기 및 이동하기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C96D3-06E6-4428-9017-56D4BD50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42" y="5027282"/>
            <a:ext cx="6533037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새 </a:t>
            </a:r>
            <a:r>
              <a:rPr lang="ko-KR" altLang="en-US" b="1" dirty="0" err="1">
                <a:solidFill>
                  <a:srgbClr val="0079C2"/>
                </a:solidFill>
              </a:rPr>
              <a:t>커밋을</a:t>
            </a:r>
            <a:r>
              <a:rPr lang="ko-KR" altLang="en-US" b="1" dirty="0">
                <a:solidFill>
                  <a:srgbClr val="0079C2"/>
                </a:solidFill>
              </a:rPr>
              <a:t> 추가하면 어떻게 될까</a:t>
            </a:r>
            <a:r>
              <a:rPr lang="en-US" altLang="ko-KR" b="1" dirty="0">
                <a:solidFill>
                  <a:srgbClr val="0079C2"/>
                </a:solidFill>
              </a:rPr>
              <a:t>?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4575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log</a:t>
            </a:r>
            <a:r>
              <a:rPr lang="ko-KR" altLang="en-US" sz="1400" dirty="0"/>
              <a:t>로 확인해 보면 </a:t>
            </a:r>
            <a:r>
              <a:rPr lang="en-US" altLang="ko-KR" sz="1400" dirty="0"/>
              <a:t>work 3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해시의 오른쪽에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비롯해 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, google, apple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함께 표시되어 있음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브랜치뿐만</a:t>
            </a:r>
            <a:r>
              <a:rPr lang="ko-KR" altLang="en-US" sz="1400" dirty="0"/>
              <a:t> 아니라 </a:t>
            </a:r>
            <a:r>
              <a:rPr lang="en-US" altLang="ko-KR" sz="1400" dirty="0" err="1"/>
              <a:t>ms</a:t>
            </a:r>
            <a:r>
              <a:rPr lang="ko-KR" altLang="en-US" sz="1400" dirty="0"/>
              <a:t>와 </a:t>
            </a:r>
            <a:r>
              <a:rPr lang="en-US" altLang="ko-KR" sz="1400" dirty="0"/>
              <a:t>google, apple </a:t>
            </a:r>
            <a:r>
              <a:rPr lang="ko-KR" altLang="en-US" sz="1400" dirty="0" err="1"/>
              <a:t>브랜치에도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en-US" altLang="ko-KR" sz="1400" dirty="0"/>
              <a:t>work 3</a:t>
            </a:r>
            <a:r>
              <a:rPr lang="ko-KR" altLang="en-US" sz="1400" dirty="0"/>
              <a:t>이라는 뜻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work.txt </a:t>
            </a:r>
            <a:r>
              <a:rPr lang="ko-KR" altLang="en-US" sz="1400" dirty="0"/>
              <a:t>파일 안에 ‘</a:t>
            </a:r>
            <a:r>
              <a:rPr lang="en-US" altLang="ko-KR" sz="1400" dirty="0"/>
              <a:t>main content 4’</a:t>
            </a:r>
            <a:r>
              <a:rPr lang="ko-KR" altLang="en-US" sz="1400" dirty="0"/>
              <a:t>라는 내용을 추가한 후 ‘</a:t>
            </a:r>
            <a:r>
              <a:rPr lang="en-US" altLang="ko-KR" sz="1400" dirty="0"/>
              <a:t>main work 4’</a:t>
            </a:r>
            <a:r>
              <a:rPr lang="ko-KR" altLang="en-US" sz="1400" dirty="0"/>
              <a:t>라는 메시지와 함께 </a:t>
            </a:r>
            <a:r>
              <a:rPr lang="ko-KR" altLang="en-US" sz="1400" dirty="0" err="1"/>
              <a:t>커밋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명령에 </a:t>
            </a:r>
            <a:r>
              <a:rPr lang="en-US" altLang="ko-KR" sz="1400" dirty="0"/>
              <a:t>--</a:t>
            </a:r>
            <a:r>
              <a:rPr lang="en-US" altLang="ko-KR" sz="1400" dirty="0" err="1"/>
              <a:t>oneline</a:t>
            </a:r>
            <a:r>
              <a:rPr lang="en-US" altLang="ko-KR" sz="1400" dirty="0"/>
              <a:t> </a:t>
            </a:r>
            <a:r>
              <a:rPr lang="ko-KR" altLang="en-US" sz="1400" dirty="0"/>
              <a:t>옵션을 추가해서 확인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oneline</a:t>
            </a:r>
            <a:r>
              <a:rPr lang="en-US" altLang="ko-KR" sz="1400" dirty="0"/>
              <a:t> </a:t>
            </a:r>
            <a:r>
              <a:rPr lang="ko-KR" altLang="en-US" sz="1400" dirty="0"/>
              <a:t>옵션은 한 줄에 한 </a:t>
            </a:r>
            <a:r>
              <a:rPr lang="ko-KR" altLang="en-US" sz="1400" dirty="0" err="1"/>
              <a:t>커밋씩</a:t>
            </a:r>
            <a:r>
              <a:rPr lang="ko-KR" altLang="en-US" sz="1400" dirty="0"/>
              <a:t> 보여주기 때문에 여러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한눈에 확인할 때 편리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최신 </a:t>
            </a:r>
            <a:r>
              <a:rPr lang="ko-KR" altLang="en-US" sz="1400" dirty="0" err="1"/>
              <a:t>커밋인</a:t>
            </a:r>
            <a:r>
              <a:rPr lang="ko-KR" altLang="en-US" sz="1400" dirty="0"/>
              <a:t> </a:t>
            </a:r>
            <a:r>
              <a:rPr lang="en-US" altLang="ko-KR" sz="1400" dirty="0"/>
              <a:t>main work 4</a:t>
            </a:r>
            <a:r>
              <a:rPr lang="ko-KR" altLang="en-US" sz="1400" dirty="0"/>
              <a:t>는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브랜치에만</a:t>
            </a:r>
            <a:r>
              <a:rPr lang="ko-KR" altLang="en-US" sz="1400" dirty="0"/>
              <a:t> 적용되어 있고 </a:t>
            </a:r>
            <a:r>
              <a:rPr lang="en-US" altLang="ko-KR" sz="1400" dirty="0" err="1"/>
              <a:t>ms</a:t>
            </a:r>
            <a:r>
              <a:rPr lang="ko-KR" altLang="en-US" sz="1400" dirty="0"/>
              <a:t>와 </a:t>
            </a:r>
            <a:r>
              <a:rPr lang="en-US" altLang="ko-KR" sz="1400" dirty="0"/>
              <a:t>google, apple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아직 </a:t>
            </a:r>
            <a:r>
              <a:rPr lang="en-US" altLang="ko-KR" sz="1400" dirty="0"/>
              <a:t>work 3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상태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새로 만든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브랜치</a:t>
            </a:r>
            <a:r>
              <a:rPr lang="en-US" altLang="ko-KR" sz="1400" dirty="0"/>
              <a:t>(main </a:t>
            </a:r>
            <a:r>
              <a:rPr lang="ko-KR" altLang="en-US" sz="1400" dirty="0" err="1"/>
              <a:t>브랜치</a:t>
            </a:r>
            <a:r>
              <a:rPr lang="en-US" altLang="ko-KR" sz="1400" dirty="0"/>
              <a:t>)</a:t>
            </a:r>
            <a:r>
              <a:rPr lang="ko-KR" altLang="en-US" sz="1400" dirty="0"/>
              <a:t>에만 적용되고 나머지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적용되지 않음</a:t>
            </a:r>
            <a:br>
              <a:rPr lang="en-US" altLang="ko-KR" sz="1400" dirty="0"/>
            </a:br>
            <a:r>
              <a:rPr lang="ko-KR" altLang="en-US" sz="1400" dirty="0" err="1"/>
              <a:t>브랜치별로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따로 관리할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만들기 및 이동하기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5C808-EF84-410F-9CFF-55CD30B7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29" y="3096051"/>
            <a:ext cx="7539365" cy="8686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46737E-3055-4E37-AEF7-456DAB30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29" y="4711878"/>
            <a:ext cx="657192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2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전환하기 </a:t>
            </a:r>
            <a:r>
              <a:rPr lang="en-US" altLang="ko-KR" b="1" dirty="0">
                <a:solidFill>
                  <a:srgbClr val="0079C2"/>
                </a:solidFill>
              </a:rPr>
              <a:t>— git switch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2082" y="1744909"/>
            <a:ext cx="10787835" cy="4575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현재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다른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전환하려면 </a:t>
            </a:r>
            <a:r>
              <a:rPr lang="en-US" altLang="ko-KR" sz="1400" dirty="0"/>
              <a:t>git switch </a:t>
            </a:r>
            <a:r>
              <a:rPr lang="ko-KR" altLang="en-US" sz="1400" dirty="0"/>
              <a:t>명령 다음에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이름을 사용</a:t>
            </a:r>
            <a:br>
              <a:rPr lang="en-US" altLang="ko-KR" sz="1400" dirty="0"/>
            </a:br>
            <a:r>
              <a:rPr lang="ko-KR" altLang="en-US" sz="1400" dirty="0"/>
              <a:t>다음과 같이 입력해서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$ </a:t>
            </a:r>
            <a:r>
              <a:rPr lang="ko-KR" altLang="en-US" sz="1400" dirty="0"/>
              <a:t>커서 바로 위에 나타난 파일 경로 끝에 </a:t>
            </a:r>
            <a:r>
              <a:rPr lang="en-US" altLang="ko-KR" sz="1400" dirty="0"/>
              <a:t>(apple)</a:t>
            </a:r>
            <a:r>
              <a:rPr lang="ko-KR" altLang="en-US" sz="1400" dirty="0"/>
              <a:t>이라고 표시됨</a:t>
            </a:r>
            <a:br>
              <a:rPr lang="en-US" altLang="ko-KR" sz="1400" dirty="0"/>
            </a:br>
            <a:r>
              <a:rPr lang="ko-KR" altLang="en-US" sz="1400" dirty="0"/>
              <a:t>현재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작업하고 있다는 뜻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작업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바꿨을 때 어떤 변화가 생기는지 확인</a:t>
            </a:r>
            <a:br>
              <a:rPr lang="en-US" altLang="ko-KR" sz="1400" dirty="0"/>
            </a:br>
            <a:r>
              <a:rPr lang="en-US" altLang="ko-KR" sz="1400" dirty="0"/>
              <a:t>git log </a:t>
            </a:r>
            <a:r>
              <a:rPr lang="ko-KR" altLang="en-US" sz="1400" dirty="0"/>
              <a:t>명령을 사용해서 현재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로그를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apple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만들기 전까지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있던 </a:t>
            </a:r>
            <a:r>
              <a:rPr lang="ko-KR" altLang="en-US" sz="1400" dirty="0" err="1"/>
              <a:t>커밋들은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그대로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브랜치에도</a:t>
            </a:r>
            <a:r>
              <a:rPr lang="ko-KR" altLang="en-US" sz="1400" dirty="0"/>
              <a:t> 적용되었으므로 </a:t>
            </a:r>
            <a:r>
              <a:rPr lang="en-US" altLang="ko-KR" sz="1400" dirty="0"/>
              <a:t>work 3 </a:t>
            </a:r>
            <a:r>
              <a:rPr lang="ko-KR" altLang="en-US" sz="1400" dirty="0" err="1"/>
              <a:t>커밋까지</a:t>
            </a:r>
            <a:r>
              <a:rPr lang="ko-KR" altLang="en-US" sz="1400" dirty="0"/>
              <a:t> 표시됨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해시에서 </a:t>
            </a:r>
            <a:r>
              <a:rPr lang="en-US" altLang="ko-KR" sz="1400" dirty="0"/>
              <a:t>HEAD</a:t>
            </a:r>
            <a:r>
              <a:rPr lang="ko-KR" altLang="en-US" sz="1400" dirty="0"/>
              <a:t>가 </a:t>
            </a:r>
            <a:r>
              <a:rPr lang="en-US" altLang="ko-KR" sz="1400" dirty="0"/>
              <a:t>apple</a:t>
            </a:r>
            <a:r>
              <a:rPr lang="ko-KR" altLang="en-US" sz="1400" dirty="0"/>
              <a:t>을 가리키는 것도 확인할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만들기 및 이동하기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3D021-5427-43D5-9839-5F8378A5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72" y="2441959"/>
            <a:ext cx="6341657" cy="594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095902-F80B-4E21-9BAF-E07139EF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71" y="4703169"/>
            <a:ext cx="634165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4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전환하기 </a:t>
            </a:r>
            <a:r>
              <a:rPr lang="en-US" altLang="ko-KR" b="1" dirty="0">
                <a:solidFill>
                  <a:srgbClr val="0079C2"/>
                </a:solidFill>
              </a:rPr>
              <a:t>— git switch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cat </a:t>
            </a:r>
            <a:r>
              <a:rPr lang="ko-KR" altLang="en-US" sz="1400" dirty="0"/>
              <a:t>명령을 사용해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파일의 내용을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최신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en-US" altLang="ko-KR" sz="1400" dirty="0"/>
              <a:t>work 3</a:t>
            </a:r>
            <a:r>
              <a:rPr lang="ko-KR" altLang="en-US" sz="1400" dirty="0"/>
              <a:t>이기 때문에 </a:t>
            </a:r>
            <a:r>
              <a:rPr lang="en-US" altLang="ko-KR" sz="1400" dirty="0"/>
              <a:t>content 1</a:t>
            </a:r>
            <a:r>
              <a:rPr lang="ko-KR" altLang="en-US" sz="1400" dirty="0"/>
              <a:t>부터 </a:t>
            </a:r>
            <a:r>
              <a:rPr lang="en-US" altLang="ko-KR" sz="1400" dirty="0"/>
              <a:t>content 3</a:t>
            </a:r>
            <a:r>
              <a:rPr lang="ko-KR" altLang="en-US" sz="1400" dirty="0"/>
              <a:t>까지 </a:t>
            </a:r>
            <a:r>
              <a:rPr lang="en-US" altLang="ko-KR" sz="1400" dirty="0"/>
              <a:t>3</a:t>
            </a:r>
            <a:r>
              <a:rPr lang="ko-KR" altLang="en-US" sz="1400" dirty="0"/>
              <a:t>개의 행만 있음</a:t>
            </a:r>
            <a:br>
              <a:rPr lang="en-US" altLang="ko-KR" sz="1400" dirty="0"/>
            </a:b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입력했던 </a:t>
            </a:r>
            <a:r>
              <a:rPr lang="en-US" altLang="ko-KR" sz="1400" dirty="0"/>
              <a:t>main content 4</a:t>
            </a:r>
            <a:r>
              <a:rPr lang="ko-KR" altLang="en-US" sz="1400" dirty="0"/>
              <a:t>가 없음</a:t>
            </a:r>
            <a:br>
              <a:rPr lang="en-US" altLang="ko-KR" sz="1400" dirty="0"/>
            </a:br>
            <a:r>
              <a:rPr lang="en-US" altLang="ko-KR" sz="1400" dirty="0"/>
              <a:t>main content 4</a:t>
            </a:r>
            <a:r>
              <a:rPr lang="ko-KR" altLang="en-US" sz="1400" dirty="0"/>
              <a:t>는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분기한 후에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추가된 </a:t>
            </a:r>
            <a:r>
              <a:rPr lang="ko-KR" altLang="en-US" sz="1400" dirty="0" err="1"/>
              <a:t>커밋이기</a:t>
            </a:r>
            <a:r>
              <a:rPr lang="ko-KR" altLang="en-US" sz="1400" dirty="0"/>
              <a:t> 때문에 </a:t>
            </a:r>
            <a:br>
              <a:rPr lang="en-US" altLang="ko-KR" sz="1400" dirty="0"/>
            </a:br>
            <a:r>
              <a:rPr lang="en-US" altLang="ko-KR" sz="1400" dirty="0"/>
              <a:t>apple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영향을 미치지 않았다는 것을 알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만들기 및 이동하기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3797C8-CD86-41A1-BFA7-DDEE8E1F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35" y="2118794"/>
            <a:ext cx="633620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6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전환한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커밋하기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apple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분기할 때 가져온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파일이 있음</a:t>
            </a:r>
            <a:br>
              <a:rPr lang="en-US" altLang="ko-KR" sz="1400" dirty="0"/>
            </a:br>
            <a:r>
              <a:rPr lang="ko-KR" altLang="en-US" sz="1400" dirty="0"/>
              <a:t>빔에서 이 파일을 열고 ‘</a:t>
            </a:r>
            <a:r>
              <a:rPr lang="en-US" altLang="ko-KR" sz="1400" dirty="0"/>
              <a:t>apple content 4’</a:t>
            </a:r>
            <a:r>
              <a:rPr lang="ko-KR" altLang="en-US" sz="1400" dirty="0"/>
              <a:t>라는 텍스트를 추가하고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apple </a:t>
            </a:r>
            <a:r>
              <a:rPr lang="ko-KR" altLang="en-US" sz="1400" dirty="0"/>
              <a:t>고객사만을 위한 내용이 담긴 </a:t>
            </a:r>
            <a:r>
              <a:rPr lang="en-US" altLang="ko-KR" sz="1400" dirty="0"/>
              <a:t>apple.txt </a:t>
            </a:r>
            <a:r>
              <a:rPr lang="ko-KR" altLang="en-US" sz="1400" dirty="0"/>
              <a:t>문서를 만들고 여기에도 똑같이 </a:t>
            </a:r>
            <a:r>
              <a:rPr lang="en-US" altLang="ko-KR" sz="1400" dirty="0"/>
              <a:t>apple content 4</a:t>
            </a:r>
            <a:r>
              <a:rPr lang="ko-KR" altLang="en-US" sz="1400" dirty="0"/>
              <a:t>를 입력하고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수정한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파일과 새로 만든 </a:t>
            </a:r>
            <a:r>
              <a:rPr lang="en-US" altLang="ko-KR" sz="1400" dirty="0"/>
              <a:t>apple.txt </a:t>
            </a:r>
            <a:r>
              <a:rPr lang="ko-KR" altLang="en-US" sz="1400" dirty="0"/>
              <a:t>파일을 각각 커밋할 수도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여기에서는 </a:t>
            </a:r>
            <a:r>
              <a:rPr lang="en-US" altLang="ko-KR" sz="1400" dirty="0"/>
              <a:t>2</a:t>
            </a:r>
            <a:r>
              <a:rPr lang="ko-KR" altLang="en-US" sz="1400" dirty="0"/>
              <a:t>개를 묶어서 한꺼번에 커밋하려고 함</a:t>
            </a:r>
            <a:br>
              <a:rPr lang="en-US" altLang="ko-KR" sz="1400" dirty="0"/>
            </a:br>
            <a:r>
              <a:rPr lang="ko-KR" altLang="en-US" sz="1400" dirty="0"/>
              <a:t>이럴 때 </a:t>
            </a:r>
            <a:r>
              <a:rPr lang="en-US" altLang="ko-KR" sz="1400" dirty="0"/>
              <a:t>git add </a:t>
            </a:r>
            <a:r>
              <a:rPr lang="ko-KR" altLang="en-US" sz="1400" dirty="0"/>
              <a:t>명령 뒤에 한 칸 띈 후 마침표</a:t>
            </a:r>
            <a:r>
              <a:rPr lang="en-US" altLang="ko-KR" sz="1400" dirty="0"/>
              <a:t>(.)</a:t>
            </a:r>
            <a:r>
              <a:rPr lang="ko-KR" altLang="en-US" sz="1400" dirty="0"/>
              <a:t>를 붙이면 </a:t>
            </a:r>
            <a:br>
              <a:rPr lang="en-US" altLang="ko-KR" sz="1400" dirty="0"/>
            </a:br>
            <a:r>
              <a:rPr lang="ko-KR" altLang="en-US" sz="1400" dirty="0"/>
              <a:t>현재 저장소에서 수정 내용이 있는 파일을 스테이지에 한꺼번에 올릴 수 있음</a:t>
            </a:r>
            <a:br>
              <a:rPr lang="en-US" altLang="ko-KR" sz="1400" dirty="0"/>
            </a:br>
            <a:r>
              <a:rPr lang="ko-KR" altLang="en-US" sz="1400" dirty="0"/>
              <a:t>다음 명령을 실행하고 ‘</a:t>
            </a:r>
            <a:r>
              <a:rPr lang="en-US" altLang="ko-KR" sz="1400" dirty="0"/>
              <a:t>apple work 4’</a:t>
            </a:r>
            <a:r>
              <a:rPr lang="ko-KR" altLang="en-US" sz="1400" dirty="0"/>
              <a:t>라는 메시지와 함께 </a:t>
            </a:r>
            <a:r>
              <a:rPr lang="ko-KR" altLang="en-US" sz="1400" dirty="0" err="1"/>
              <a:t>커밋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11A911-6CBF-47BB-A282-268E0E17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1" y="2441959"/>
            <a:ext cx="7120065" cy="594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05F49B-B513-4DCC-94B0-BA194CC8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4" y="3411455"/>
            <a:ext cx="6964215" cy="594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EDD7E2-8AFE-41FF-BEBE-E07EB083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34" y="5350448"/>
            <a:ext cx="7355247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전환한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커밋하기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명령을 사용해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어떻게 저장되었는지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첫 번째 줄에 </a:t>
            </a:r>
            <a:r>
              <a:rPr lang="en-US" altLang="ko-KR" sz="1400" dirty="0"/>
              <a:t>(HEAD -&gt; apple)</a:t>
            </a:r>
            <a:r>
              <a:rPr lang="ko-KR" altLang="en-US" sz="1400" dirty="0"/>
              <a:t>이라고 되어 있으니 현재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전환한 상태</a:t>
            </a:r>
            <a:br>
              <a:rPr lang="en-US" altLang="ko-KR" sz="1400" dirty="0"/>
            </a:br>
            <a:r>
              <a:rPr lang="en-US" altLang="ko-KR" sz="1400" dirty="0"/>
              <a:t>apple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en-US" altLang="ko-KR" sz="1400" dirty="0"/>
              <a:t>apple work 4</a:t>
            </a:r>
            <a:r>
              <a:rPr lang="ko-KR" altLang="en-US" sz="1400" dirty="0"/>
              <a:t>라는 걸 알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확인하기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1C916-E195-4D02-A249-09BD0A46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29" y="2118794"/>
            <a:ext cx="638386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브랜치와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관계 알아보기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명령을 사용할 때 </a:t>
            </a:r>
            <a:r>
              <a:rPr lang="en-US" altLang="ko-KR" sz="1400" dirty="0"/>
              <a:t>--branches </a:t>
            </a:r>
            <a:r>
              <a:rPr lang="ko-KR" altLang="en-US" sz="1400" dirty="0"/>
              <a:t>옵션을 추가하면 </a:t>
            </a:r>
            <a:r>
              <a:rPr lang="ko-KR" altLang="en-US" sz="1400" dirty="0" err="1"/>
              <a:t>브랜치마다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한눈에 살펴볼 수 있음</a:t>
            </a:r>
            <a:br>
              <a:rPr lang="en-US" altLang="ko-KR" sz="1400" dirty="0"/>
            </a:br>
            <a:r>
              <a:rPr lang="ko-KR" altLang="en-US" sz="1400" dirty="0"/>
              <a:t>이렇게 하면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없고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브랜치에만</a:t>
            </a:r>
            <a:r>
              <a:rPr lang="ko-KR" altLang="en-US" sz="1400" dirty="0"/>
              <a:t> 있는 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apple content 4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보여줌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결과 화면을 보면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해시마다 오른쪽에 </a:t>
            </a:r>
            <a:r>
              <a:rPr lang="en-US" altLang="ko-KR" sz="1400" dirty="0"/>
              <a:t>(HEAD -&gt; apple), (main), (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, google)</a:t>
            </a:r>
            <a:r>
              <a:rPr lang="ko-KR" altLang="en-US" sz="1400" dirty="0"/>
              <a:t>이라고 표시되어 있음</a:t>
            </a:r>
            <a:br>
              <a:rPr lang="en-US" altLang="ko-KR" sz="1400" dirty="0"/>
            </a:br>
            <a:r>
              <a:rPr lang="ko-KR" altLang="en-US" sz="1400" dirty="0"/>
              <a:t>이 부분을 보면 해당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어떤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만든 것인지 구별할 수 있음</a:t>
            </a:r>
            <a:br>
              <a:rPr lang="en-US" altLang="ko-KR" sz="1400" dirty="0"/>
            </a:br>
            <a:r>
              <a:rPr lang="en-US" altLang="ko-KR" sz="1400" dirty="0"/>
              <a:t>(HEAD -&gt; apple)</a:t>
            </a:r>
            <a:r>
              <a:rPr lang="ko-KR" altLang="en-US" sz="1400" dirty="0"/>
              <a:t>이라고 되어 있으니 현재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브랜치고</a:t>
            </a:r>
            <a:r>
              <a:rPr lang="en-US" altLang="ko-KR" sz="1400" dirty="0"/>
              <a:t>, </a:t>
            </a:r>
            <a:r>
              <a:rPr lang="ko-KR" altLang="en-US" sz="1400" dirty="0"/>
              <a:t>최신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apple work 4</a:t>
            </a:r>
            <a:br>
              <a:rPr lang="en-US" altLang="ko-KR" sz="1400" dirty="0"/>
            </a:br>
            <a:r>
              <a:rPr lang="en-US" altLang="ko-KR" sz="1400" dirty="0"/>
              <a:t>main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main work 4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google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work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관계를 좀 더 보기 쉽게 그래프 형태로 표시하려면</a:t>
            </a:r>
            <a:r>
              <a:rPr lang="en-US" altLang="ko-KR" sz="1400" dirty="0"/>
              <a:t> git log </a:t>
            </a:r>
            <a:r>
              <a:rPr lang="ko-KR" altLang="en-US" sz="1400" dirty="0"/>
              <a:t>명령에 </a:t>
            </a:r>
            <a:r>
              <a:rPr lang="en-US" altLang="ko-KR" sz="1400" dirty="0"/>
              <a:t>--graph </a:t>
            </a:r>
            <a:r>
              <a:rPr lang="ko-KR" altLang="en-US" sz="1400" dirty="0"/>
              <a:t>옵션을 추가하면 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확인하기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9743B2-652C-4407-88ED-6D3D3D98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7" y="2441959"/>
            <a:ext cx="6330751" cy="594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DEE761-93A8-45C4-B68E-22245854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67" y="5027282"/>
            <a:ext cx="6325298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70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브랜치와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관계 알아보기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 err="1"/>
              <a:t>커밋</a:t>
            </a:r>
            <a:r>
              <a:rPr lang="ko-KR" altLang="en-US" sz="1400" dirty="0"/>
              <a:t> 내역 왼쪽에 수직선</a:t>
            </a:r>
            <a:r>
              <a:rPr lang="en-US" altLang="ko-KR" sz="1400" dirty="0"/>
              <a:t>(|)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커밋의</a:t>
            </a:r>
            <a:r>
              <a:rPr lang="ko-KR" altLang="en-US" sz="1400" dirty="0"/>
              <a:t> 관계를 보여 줌</a:t>
            </a:r>
            <a:br>
              <a:rPr lang="en-US" altLang="ko-KR" sz="1400" dirty="0"/>
            </a:br>
            <a:r>
              <a:rPr lang="ko-KR" altLang="en-US" sz="1400" dirty="0"/>
              <a:t>그래프를 살펴보면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apple work 4</a:t>
            </a:r>
            <a:r>
              <a:rPr lang="ko-KR" altLang="en-US" sz="1400" dirty="0"/>
              <a:t>인데</a:t>
            </a:r>
            <a:r>
              <a:rPr lang="en-US" altLang="ko-KR" sz="1400" dirty="0"/>
              <a:t>, </a:t>
            </a:r>
            <a:r>
              <a:rPr lang="ko-KR" altLang="en-US" sz="1400" dirty="0"/>
              <a:t>점선을 따라 </a:t>
            </a:r>
            <a:r>
              <a:rPr lang="en-US" altLang="ko-KR" sz="1400" dirty="0"/>
              <a:t>apple work 4 </a:t>
            </a:r>
            <a:r>
              <a:rPr lang="ko-KR" altLang="en-US" sz="1400" dirty="0" err="1"/>
              <a:t>커밋의</a:t>
            </a:r>
            <a:r>
              <a:rPr lang="ko-KR" altLang="en-US" sz="1400" dirty="0"/>
              <a:t> 부모를 찾아가 보면 </a:t>
            </a:r>
            <a:r>
              <a:rPr lang="en-US" altLang="ko-KR" sz="1400" dirty="0"/>
              <a:t>work 3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만나게 됨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apple </a:t>
            </a:r>
            <a:r>
              <a:rPr lang="ko-KR" altLang="en-US" sz="1400" dirty="0" err="1"/>
              <a:t>브랜치에서는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work 3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다음에 </a:t>
            </a:r>
            <a:r>
              <a:rPr lang="en-US" altLang="ko-KR" sz="1400" dirty="0"/>
              <a:t>apple work4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만들어졌다는 뜻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main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main work 4</a:t>
            </a:r>
            <a:r>
              <a:rPr lang="ko-KR" altLang="en-US" sz="1400" dirty="0"/>
              <a:t>이고 대각선을 따라가 부모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찾아보면 </a:t>
            </a:r>
            <a:r>
              <a:rPr lang="en-US" altLang="ko-KR" sz="1400" dirty="0"/>
              <a:t>work 3 </a:t>
            </a:r>
            <a:r>
              <a:rPr lang="ko-KR" altLang="en-US" sz="1400" dirty="0" err="1"/>
              <a:t>커밋임</a:t>
            </a:r>
            <a:br>
              <a:rPr lang="en-US" altLang="ko-KR" sz="1400" dirty="0"/>
            </a:br>
            <a:r>
              <a:rPr lang="en-US" altLang="ko-KR" sz="1400" dirty="0"/>
              <a:t>apple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같은 부모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가지고 있음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main </a:t>
            </a:r>
            <a:r>
              <a:rPr lang="ko-KR" altLang="en-US" sz="1400" dirty="0" err="1"/>
              <a:t>브랜치나</a:t>
            </a:r>
            <a:r>
              <a:rPr lang="ko-KR" altLang="en-US" sz="1400" dirty="0"/>
              <a:t>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en-US" altLang="ko-KR" sz="1400" dirty="0"/>
              <a:t>work 3 </a:t>
            </a:r>
            <a:r>
              <a:rPr lang="ko-KR" altLang="en-US" sz="1400" dirty="0" err="1"/>
              <a:t>커밋까지는</a:t>
            </a:r>
            <a:r>
              <a:rPr lang="ko-KR" altLang="en-US" sz="1400" dirty="0"/>
              <a:t> 같고 그 이후부터 </a:t>
            </a:r>
            <a:r>
              <a:rPr lang="ko-KR" altLang="en-US" sz="1400" dirty="0" err="1"/>
              <a:t>브랜치마다</a:t>
            </a:r>
            <a:r>
              <a:rPr lang="ko-KR" altLang="en-US" sz="1400" dirty="0"/>
              <a:t> 다른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만들었다는 사실을 알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확인하기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2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브랜치가</a:t>
            </a:r>
            <a:r>
              <a:rPr lang="ko-KR" altLang="en-US" b="1" dirty="0">
                <a:solidFill>
                  <a:srgbClr val="0079C2"/>
                </a:solidFill>
              </a:rPr>
              <a:t> 필요한 이유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 우리가 어떤 제품의 사용 설명서를 만들고 버전 관리는 깃으로 한다고 상상</a:t>
            </a:r>
            <a:br>
              <a:rPr lang="en-US" altLang="ko-KR" sz="1400" dirty="0"/>
            </a:br>
            <a:r>
              <a:rPr lang="ko-KR" altLang="en-US" sz="1400" dirty="0"/>
              <a:t>제품이 출시되기 전에는 다음 그림처럼 개발 순서에 따라 사용 설명서를 작성</a:t>
            </a:r>
            <a:br>
              <a:rPr lang="en-US" altLang="ko-KR" sz="1400" dirty="0"/>
            </a:br>
            <a:r>
              <a:rPr lang="ko-KR" altLang="en-US" sz="1400" dirty="0"/>
              <a:t>하지만 제품이 출시되고 나면 문제가 생기는데</a:t>
            </a:r>
            <a:r>
              <a:rPr lang="en-US" altLang="ko-KR" sz="1400" dirty="0"/>
              <a:t> </a:t>
            </a:r>
            <a:r>
              <a:rPr lang="ko-KR" altLang="en-US" sz="1400" dirty="0"/>
              <a:t>고객사마다 추가로 요구하는 내용이 달라질 수 있기 때문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고객사의 요구 사항을 반영하다 보면 제품이 달라질 것이고</a:t>
            </a:r>
            <a:r>
              <a:rPr lang="en-US" altLang="ko-KR" sz="1400" dirty="0"/>
              <a:t>, </a:t>
            </a:r>
            <a:r>
              <a:rPr lang="ko-KR" altLang="en-US" sz="1400" dirty="0"/>
              <a:t>그에 따라 사용 설명서도 달라져야 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브랜치란</a:t>
            </a:r>
            <a:endParaRPr lang="ko-KR" altLang="en-US" sz="2800" b="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933E7-956D-4F80-B905-B2DCB17A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22" y="3362681"/>
            <a:ext cx="314252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4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사이의 차이점 살펴보기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브랜치마다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점점 쌓여 갈수록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사이에 어떤 차이가 있는지 일일이 확인하기 </a:t>
            </a:r>
            <a:r>
              <a:rPr lang="ko-KR" altLang="en-US" sz="1400" dirty="0" err="1"/>
              <a:t>어려워짐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명령에서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 사이에 마침표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  <a:r>
              <a:rPr lang="en-US" altLang="ko-KR" sz="1400" dirty="0"/>
              <a:t>(..)</a:t>
            </a:r>
            <a:r>
              <a:rPr lang="ko-KR" altLang="en-US" sz="1400" dirty="0"/>
              <a:t>를 넣는 명령으로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간의 차이를 쉽게 확인할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브랜치</a:t>
            </a:r>
            <a:r>
              <a:rPr lang="ko-KR" altLang="en-US" sz="1400" dirty="0"/>
              <a:t> 이름과 마침표 사이는 공백 없이 입력하며</a:t>
            </a:r>
            <a:r>
              <a:rPr lang="en-US" altLang="ko-KR" sz="1400" dirty="0"/>
              <a:t>, </a:t>
            </a:r>
            <a:r>
              <a:rPr lang="ko-KR" altLang="en-US" sz="1400" dirty="0"/>
              <a:t>마침표 왼쪽에 있는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기준으로 오른쪽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비교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사이의 차이점이 무엇인지 확인하려면 다음과 같이 입력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하면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없고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브랜치에만</a:t>
            </a:r>
            <a:r>
              <a:rPr lang="ko-KR" altLang="en-US" sz="1400" dirty="0"/>
              <a:t> 있는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즉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여기에서는 </a:t>
            </a:r>
            <a:r>
              <a:rPr lang="en-US" altLang="ko-KR" sz="1400" dirty="0"/>
              <a:t>apple work 4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보여 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반대로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기준으로 </a:t>
            </a:r>
            <a:r>
              <a:rPr lang="en-US" altLang="ko-KR" sz="1400" dirty="0"/>
              <a:t>main</a:t>
            </a:r>
            <a:r>
              <a:rPr lang="ko-KR" altLang="en-US" sz="1400" dirty="0"/>
              <a:t>와 비교하면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없고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브랜치에만</a:t>
            </a:r>
            <a:r>
              <a:rPr lang="ko-KR" altLang="en-US" sz="1400" dirty="0"/>
              <a:t> 있는 </a:t>
            </a:r>
            <a:r>
              <a:rPr lang="en-US" altLang="ko-KR" sz="1400" dirty="0"/>
              <a:t>main work 4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보여 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확인하기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12BD0-E257-455C-8114-B44736A1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36" y="3411455"/>
            <a:ext cx="6515531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53C308-7B9C-4233-BFD8-B0961815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36" y="5027282"/>
            <a:ext cx="6577581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6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터미널 창을 열고 홈 디렉터리로 이동</a:t>
            </a:r>
            <a:br>
              <a:rPr lang="en-US" altLang="ko-KR" sz="1400" dirty="0"/>
            </a:br>
            <a:r>
              <a:rPr lang="en-US" altLang="ko-KR" sz="1400" dirty="0"/>
              <a:t>‘manual-2’</a:t>
            </a:r>
            <a:r>
              <a:rPr lang="ko-KR" altLang="en-US" sz="1400" dirty="0"/>
              <a:t>라는 디렉터리를 만들고 깃 저장소를 만들 텐데</a:t>
            </a:r>
            <a:r>
              <a:rPr lang="en-US" altLang="ko-KR" sz="1400" dirty="0"/>
              <a:t>, 2</a:t>
            </a:r>
            <a:r>
              <a:rPr lang="ko-KR" altLang="en-US" sz="1400" dirty="0"/>
              <a:t>가지 과정을 한꺼번에 처리</a:t>
            </a:r>
            <a:br>
              <a:rPr lang="en-US" altLang="ko-KR" sz="1400" dirty="0"/>
            </a:br>
            <a:r>
              <a:rPr lang="en-US" altLang="ko-KR" sz="1400" dirty="0"/>
              <a:t>git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</a:t>
            </a:r>
            <a:r>
              <a:rPr lang="ko-KR" altLang="en-US" sz="1400" dirty="0"/>
              <a:t>다음에 디렉터리 이름을 입력하면 새로운 디렉터리를 만들고 저장소를 초기화하는 과정을 한꺼번에 처리할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manual-2 </a:t>
            </a:r>
            <a:r>
              <a:rPr lang="ko-KR" altLang="en-US" sz="1400" dirty="0"/>
              <a:t>디렉터리로 이동한 후 </a:t>
            </a:r>
            <a:r>
              <a:rPr lang="en-US" altLang="ko-KR" sz="1400" dirty="0"/>
              <a:t>ls -al </a:t>
            </a:r>
            <a:r>
              <a:rPr lang="ko-KR" altLang="en-US" sz="1400" dirty="0"/>
              <a:t>명령을 사용해서 </a:t>
            </a:r>
            <a:r>
              <a:rPr lang="en-US" altLang="ko-KR" sz="1400" dirty="0"/>
              <a:t>.git/ </a:t>
            </a:r>
            <a:r>
              <a:rPr lang="ko-KR" altLang="en-US" sz="1400" dirty="0"/>
              <a:t>디렉터리가 만들어졌는지 확인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3ABD9-1344-4F66-90D0-C51B6CF3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35" y="2765125"/>
            <a:ext cx="6866711" cy="8686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46776B-0BBC-4792-9489-E7BE611D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4" y="4057786"/>
            <a:ext cx="6866711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5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빔에서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만들고 ‘</a:t>
            </a:r>
            <a:r>
              <a:rPr lang="en-US" altLang="ko-KR" sz="1400" dirty="0"/>
              <a:t>1’</a:t>
            </a:r>
            <a:r>
              <a:rPr lang="ko-KR" altLang="en-US" sz="1400" dirty="0"/>
              <a:t>을 입력한 후 저장하고 ‘</a:t>
            </a:r>
            <a:r>
              <a:rPr lang="en-US" altLang="ko-KR" sz="1400" dirty="0"/>
              <a:t>work 1’</a:t>
            </a:r>
            <a:r>
              <a:rPr lang="ko-KR" altLang="en-US" sz="1400" dirty="0"/>
              <a:t>이라는 메시지와 함께 </a:t>
            </a:r>
            <a:r>
              <a:rPr lang="ko-KR" altLang="en-US" sz="1400" dirty="0" err="1"/>
              <a:t>커밋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A97BD-AA0B-4835-9564-82B5DD6C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00" y="2118794"/>
            <a:ext cx="7279667" cy="1097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8FCA5F-2A10-48CB-8FAD-2E0D450D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00" y="3444745"/>
            <a:ext cx="758952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6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이제 ‘</a:t>
            </a:r>
            <a:r>
              <a:rPr lang="en-US" altLang="ko-KR" sz="1400" dirty="0"/>
              <a:t>o2’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만듦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B3233-598F-4A31-A316-C509ACC7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39" y="2118794"/>
            <a:ext cx="6711074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AA8CB9-1267-4FA7-92A3-FA9FD9C7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85" y="2987545"/>
            <a:ext cx="74540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(4)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</a:t>
            </a:r>
            <a:r>
              <a:rPr lang="en-US" altLang="ko-KR" sz="1400" dirty="0"/>
              <a:t>main.txt</a:t>
            </a:r>
            <a:r>
              <a:rPr lang="ko-KR" altLang="en-US" sz="1400" dirty="0"/>
              <a:t>라는 파일을 하나 더 만듦</a:t>
            </a:r>
            <a:br>
              <a:rPr lang="en-US" altLang="ko-KR" sz="1400" dirty="0"/>
            </a:br>
            <a:r>
              <a:rPr lang="ko-KR" altLang="en-US" sz="1400" dirty="0"/>
              <a:t>빔에서 ‘</a:t>
            </a:r>
            <a:r>
              <a:rPr lang="en-US" altLang="ko-KR" sz="1400" dirty="0"/>
              <a:t>main 2’</a:t>
            </a:r>
            <a:r>
              <a:rPr lang="ko-KR" altLang="en-US" sz="1400" dirty="0"/>
              <a:t>라고 입력한 후 저장하고 ‘</a:t>
            </a:r>
            <a:r>
              <a:rPr lang="en-US" altLang="ko-KR" sz="1400" dirty="0"/>
              <a:t>main work 2’</a:t>
            </a:r>
            <a:r>
              <a:rPr lang="ko-KR" altLang="en-US" sz="1400" dirty="0"/>
              <a:t>라는 메시지와 함께 </a:t>
            </a:r>
            <a:r>
              <a:rPr lang="ko-KR" altLang="en-US" sz="1400" dirty="0" err="1"/>
              <a:t>커밋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9CDD6B-0B19-44E0-8911-B13DA52E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08" y="2441959"/>
            <a:ext cx="7273397" cy="1097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14A040-9240-4D76-84DC-2CD21B4B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08" y="3536164"/>
            <a:ext cx="7454069" cy="27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0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(5)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787835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400" dirty="0"/>
              <a:t>지금까지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</a:t>
            </a:r>
            <a:r>
              <a:rPr lang="en-US" altLang="ko-KR" sz="1400" dirty="0"/>
              <a:t>work 1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</a:t>
            </a:r>
            <a:r>
              <a:rPr lang="en-US" altLang="ko-KR" sz="1400" dirty="0"/>
              <a:t>main work 2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만들었음</a:t>
            </a:r>
            <a:br>
              <a:rPr lang="en-US" altLang="ko-KR" sz="1400" dirty="0"/>
            </a:br>
            <a:r>
              <a:rPr lang="ko-KR" altLang="en-US" sz="1400" dirty="0"/>
              <a:t>이제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1400" dirty="0"/>
              <a:t>o2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</a:t>
            </a:r>
            <a:r>
              <a:rPr lang="en-US" altLang="ko-KR" sz="1400" dirty="0"/>
              <a:t>o2.txt</a:t>
            </a:r>
            <a:r>
              <a:rPr lang="ko-KR" altLang="en-US" sz="1400" dirty="0"/>
              <a:t>라는 파일을 만들고</a:t>
            </a:r>
            <a:r>
              <a:rPr lang="en-US" altLang="ko-KR" sz="1400" dirty="0"/>
              <a:t>, ‘2’</a:t>
            </a:r>
            <a:r>
              <a:rPr lang="ko-KR" altLang="en-US" sz="1400" dirty="0"/>
              <a:t>라는 내용을 입력한 후 저장</a:t>
            </a:r>
            <a:br>
              <a:rPr lang="en-US" altLang="ko-KR" sz="1400" dirty="0"/>
            </a:br>
            <a:r>
              <a:rPr lang="ko-KR" altLang="en-US" sz="1400" dirty="0"/>
              <a:t>이어서 </a:t>
            </a:r>
            <a:r>
              <a:rPr lang="en-US" altLang="ko-KR" sz="1400" dirty="0"/>
              <a:t>o2.txt </a:t>
            </a:r>
            <a:r>
              <a:rPr lang="ko-KR" altLang="en-US" sz="1400" dirty="0"/>
              <a:t>파일은 ‘</a:t>
            </a:r>
            <a:r>
              <a:rPr lang="en-US" altLang="ko-KR" sz="1400" dirty="0"/>
              <a:t>o2 work 2’</a:t>
            </a:r>
            <a:r>
              <a:rPr lang="ko-KR" altLang="en-US" sz="1400" dirty="0"/>
              <a:t>라는 메시지와 함께 </a:t>
            </a:r>
            <a:r>
              <a:rPr lang="ko-KR" altLang="en-US" sz="1400" dirty="0" err="1"/>
              <a:t>커밋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EDF03E-6485-4947-BC0B-3CE8E1F1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7" y="3446546"/>
            <a:ext cx="737017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1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(6)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12CB2E-E9F6-414B-AA77-1665A126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21" y="1744909"/>
            <a:ext cx="76549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(7)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7E91A-3950-41B9-BE6F-C0D8FBF921E1}"/>
              </a:ext>
            </a:extLst>
          </p:cNvPr>
          <p:cNvSpPr txBox="1"/>
          <p:nvPr/>
        </p:nvSpPr>
        <p:spPr>
          <a:xfrm>
            <a:off x="703120" y="1744909"/>
            <a:ext cx="10303547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400" dirty="0"/>
              <a:t>현재 </a:t>
            </a:r>
            <a:r>
              <a:rPr lang="ko-KR" altLang="en-US" sz="1400" dirty="0" err="1"/>
              <a:t>커밋의</a:t>
            </a:r>
            <a:r>
              <a:rPr lang="ko-KR" altLang="en-US" sz="1400" dirty="0"/>
              <a:t> 상태를 확인하기 위해 </a:t>
            </a:r>
            <a:r>
              <a:rPr lang="en-US" altLang="ko-KR" sz="1400" dirty="0"/>
              <a:t>git log </a:t>
            </a:r>
            <a:r>
              <a:rPr lang="ko-KR" altLang="en-US" sz="1400" dirty="0"/>
              <a:t>명령을 사용</a:t>
            </a:r>
            <a:br>
              <a:rPr lang="en-US" altLang="ko-KR" sz="1400" dirty="0"/>
            </a:br>
            <a:r>
              <a:rPr lang="en-US" altLang="ko-KR" sz="1400" dirty="0"/>
              <a:t>work 1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똑같이 가지고 있음</a:t>
            </a:r>
            <a:br>
              <a:rPr lang="en-US" altLang="ko-KR" sz="1400" dirty="0"/>
            </a:br>
            <a:r>
              <a:rPr lang="ko-KR" altLang="en-US" sz="1400" dirty="0"/>
              <a:t>이어서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</a:t>
            </a:r>
            <a:r>
              <a:rPr lang="en-US" altLang="ko-KR" sz="1400" dirty="0"/>
              <a:t>main work 2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생겼고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</a:t>
            </a:r>
            <a:r>
              <a:rPr lang="en-US" altLang="ko-KR" sz="1400" dirty="0"/>
              <a:t>o2 work 2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생겼음</a:t>
            </a:r>
            <a:br>
              <a:rPr lang="en-US" altLang="ko-KR" sz="1400" dirty="0"/>
            </a:br>
            <a:r>
              <a:rPr lang="en-US" altLang="ko-KR" sz="1400" dirty="0"/>
              <a:t>main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입장에서 </a:t>
            </a:r>
            <a:r>
              <a:rPr lang="en-US" altLang="ko-KR" sz="1400" dirty="0"/>
              <a:t>main work 1 → main work 2 </a:t>
            </a:r>
            <a:r>
              <a:rPr lang="ko-KR" altLang="en-US" sz="1400" dirty="0"/>
              <a:t>순으로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생겼고 </a:t>
            </a:r>
            <a:br>
              <a:rPr lang="en-US" altLang="ko-KR" sz="1400" dirty="0"/>
            </a:br>
            <a:r>
              <a:rPr lang="en-US" altLang="ko-KR" sz="1400" dirty="0"/>
              <a:t>o2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입장에서 </a:t>
            </a:r>
            <a:r>
              <a:rPr lang="en-US" altLang="ko-KR" sz="1400" dirty="0"/>
              <a:t>main work 1 → o2 work 2 </a:t>
            </a:r>
            <a:r>
              <a:rPr lang="ko-KR" altLang="en-US" sz="1400" dirty="0"/>
              <a:t>순으로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생겼음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400" dirty="0"/>
              <a:t>이제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작업이 모두 끝났다고 가정하면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내용을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병합해야 함</a:t>
            </a:r>
            <a:br>
              <a:rPr lang="en-US" altLang="ko-KR" sz="1400" dirty="0"/>
            </a:br>
            <a:r>
              <a:rPr lang="ko-KR" altLang="en-US" sz="1400" dirty="0" err="1"/>
              <a:t>브랜치를</a:t>
            </a:r>
            <a:r>
              <a:rPr lang="ko-KR" altLang="en-US" sz="1400" dirty="0"/>
              <a:t> 병합하려면 먼저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전환해야 함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9415D-B346-4137-BD1E-1225E844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4" y="3411455"/>
            <a:ext cx="6699533" cy="594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6F5136-FE56-465F-8C8A-8D5D5F73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34" y="4704117"/>
            <a:ext cx="682043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37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(8)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7E91A-3950-41B9-BE6F-C0D8FBF921E1}"/>
              </a:ext>
            </a:extLst>
          </p:cNvPr>
          <p:cNvSpPr txBox="1"/>
          <p:nvPr/>
        </p:nvSpPr>
        <p:spPr>
          <a:xfrm>
            <a:off x="703120" y="1744909"/>
            <a:ext cx="10303547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sz="1400" dirty="0" err="1"/>
              <a:t>브랜치를</a:t>
            </a:r>
            <a:r>
              <a:rPr lang="ko-KR" altLang="en-US" sz="1400" dirty="0"/>
              <a:t> 병합할 때는 </a:t>
            </a:r>
            <a:r>
              <a:rPr lang="en-US" altLang="ko-KR" sz="1400" dirty="0"/>
              <a:t>git merge </a:t>
            </a:r>
            <a:r>
              <a:rPr lang="ko-KR" altLang="en-US" sz="1400" dirty="0"/>
              <a:t>명령 뒤에 가져올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이름을 적음</a:t>
            </a:r>
            <a:br>
              <a:rPr lang="en-US" altLang="ko-KR" sz="1400" dirty="0"/>
            </a:br>
            <a:r>
              <a:rPr lang="en-US" altLang="ko-KR" sz="1400" dirty="0"/>
              <a:t>main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기준으로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가져와 병합하려면 다음과 같이 입력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sz="1400" dirty="0"/>
              <a:t>빔이 자동으로 실행되면서 ‘</a:t>
            </a:r>
            <a:r>
              <a:rPr lang="en-US" altLang="ko-KR" sz="1400" dirty="0"/>
              <a:t>Merge branch o2’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메시지가 나타남</a:t>
            </a:r>
            <a:br>
              <a:rPr lang="en-US" altLang="ko-KR" sz="1400" dirty="0"/>
            </a:br>
            <a:r>
              <a:rPr lang="ko-KR" altLang="en-US" sz="1400" dirty="0" err="1"/>
              <a:t>브랜치를</a:t>
            </a:r>
            <a:r>
              <a:rPr lang="ko-KR" altLang="en-US" sz="1400" dirty="0"/>
              <a:t> 병합하면서 만들어진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메시지인데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수정할 수도 있고 그대로 사용해도 됨</a:t>
            </a:r>
            <a:br>
              <a:rPr lang="en-US" altLang="ko-KR" sz="1400" dirty="0"/>
            </a:br>
            <a:r>
              <a:rPr lang="en-US" altLang="ko-KR" sz="1400" dirty="0"/>
              <a:t>{{ Esc }}</a:t>
            </a:r>
            <a:r>
              <a:rPr lang="ko-KR" altLang="en-US" sz="1400" dirty="0"/>
              <a:t>를 누르고 </a:t>
            </a:r>
            <a:r>
              <a:rPr lang="en-US" altLang="ko-KR" sz="1400" dirty="0"/>
              <a:t>:</a:t>
            </a:r>
            <a:r>
              <a:rPr lang="en-US" altLang="ko-KR" sz="1400" dirty="0" err="1"/>
              <a:t>wq</a:t>
            </a:r>
            <a:r>
              <a:rPr lang="ko-KR" altLang="en-US" sz="1400" dirty="0"/>
              <a:t>를 입력해 내용을 저장한 후 편집기를 종료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506497-CC1D-42E6-828C-6FF54DE4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4" y="2441959"/>
            <a:ext cx="689457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77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(9)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4A8BA3-87A5-4583-888A-08A9AC6D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20" y="1744909"/>
            <a:ext cx="76549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브랜치가</a:t>
            </a:r>
            <a:r>
              <a:rPr lang="ko-KR" altLang="en-US" b="1" dirty="0">
                <a:solidFill>
                  <a:srgbClr val="0079C2"/>
                </a:solidFill>
              </a:rPr>
              <a:t> 필요한 이유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5758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먼저 떠오르는 해결책은 처음에 작업했던 저장소</a:t>
            </a:r>
            <a:r>
              <a:rPr lang="en-US" altLang="ko-KR" sz="1400" dirty="0"/>
              <a:t>(</a:t>
            </a:r>
            <a:r>
              <a:rPr lang="ko-KR" altLang="en-US" sz="1400" dirty="0"/>
              <a:t>다음 그림에서 </a:t>
            </a:r>
            <a:r>
              <a:rPr lang="en-US" altLang="ko-KR" sz="1400" dirty="0"/>
              <a:t>main) </a:t>
            </a:r>
            <a:r>
              <a:rPr lang="ko-KR" altLang="en-US" sz="1400" dirty="0"/>
              <a:t>전체를 여러 개 복사해서 </a:t>
            </a:r>
            <a:br>
              <a:rPr lang="en-US" altLang="ko-KR" sz="1400" dirty="0"/>
            </a:br>
            <a:r>
              <a:rPr lang="ko-KR" altLang="en-US" sz="1400" dirty="0"/>
              <a:t>고객사</a:t>
            </a:r>
            <a:r>
              <a:rPr lang="en-US" altLang="ko-KR" sz="1400" dirty="0"/>
              <a:t>(</a:t>
            </a:r>
            <a:r>
              <a:rPr lang="ko-KR" altLang="en-US" sz="1400" dirty="0"/>
              <a:t>다음 그림에서 </a:t>
            </a:r>
            <a:r>
              <a:rPr lang="en-US" altLang="ko-KR" sz="1400" dirty="0"/>
              <a:t>apple, google, 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)</a:t>
            </a:r>
            <a:r>
              <a:rPr lang="ko-KR" altLang="en-US" sz="1400" dirty="0"/>
              <a:t>마다 이름을 붙인 후 저장소마다 버전 관리를 따로 하는 방법임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이 방법은 비효율적인데 먼저 고객사마다 디렉터리를 복사하면 </a:t>
            </a:r>
            <a:br>
              <a:rPr lang="en-US" altLang="ko-KR" sz="1400" dirty="0"/>
            </a:br>
            <a:r>
              <a:rPr lang="ko-KR" altLang="en-US" sz="1400" dirty="0"/>
              <a:t>출시 전까지 만들었던 내용은 동일하기 때문에 자료가 중복됨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버전 관리 시스템의 장점은 파일 이름을 더럽히지 않는 것인데</a:t>
            </a:r>
            <a:r>
              <a:rPr lang="en-US" altLang="ko-KR" sz="1400" dirty="0"/>
              <a:t>, </a:t>
            </a:r>
            <a:r>
              <a:rPr lang="ko-KR" altLang="en-US" sz="1400" dirty="0"/>
              <a:t>이 방법은 고객사마다 디렉터리 이름을 다르게 사용해야 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브랜치란</a:t>
            </a:r>
            <a:endParaRPr lang="ko-KR" altLang="en-US" sz="2800" b="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8BFE06-1BC9-466F-956C-F4061E33A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21" y="3446546"/>
            <a:ext cx="6253364" cy="29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7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파일 병합하기 </a:t>
            </a:r>
            <a:r>
              <a:rPr lang="en-US" altLang="ko-KR" b="1" dirty="0">
                <a:solidFill>
                  <a:srgbClr val="0079C2"/>
                </a:solidFill>
              </a:rPr>
              <a:t>– (10)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ko-KR" sz="1400" dirty="0"/>
              <a:t>ls -al </a:t>
            </a:r>
            <a:r>
              <a:rPr lang="ko-KR" altLang="en-US" sz="1400" dirty="0"/>
              <a:t>명령을 사용해 확인해 보면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있던 </a:t>
            </a:r>
            <a:r>
              <a:rPr lang="en-US" altLang="ko-KR" sz="1400" dirty="0"/>
              <a:t>o2.txt </a:t>
            </a:r>
            <a:r>
              <a:rPr lang="ko-KR" altLang="en-US" sz="1400" dirty="0"/>
              <a:t>파일이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합쳐짐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명령으로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어떻게 병합되었는지 확인할 수도 있음</a:t>
            </a:r>
            <a:br>
              <a:rPr lang="en-US" altLang="ko-KR" sz="1400" dirty="0"/>
            </a:br>
            <a:r>
              <a:rPr lang="en-US" altLang="ko-KR" sz="1400" dirty="0"/>
              <a:t>o2 work 2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병합되면서 ‘</a:t>
            </a:r>
            <a:r>
              <a:rPr lang="en-US" altLang="ko-KR" sz="1400" dirty="0"/>
              <a:t>Merge branch o2’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새로 생겼음</a:t>
            </a:r>
            <a:br>
              <a:rPr lang="en-US" altLang="ko-KR" sz="1400" dirty="0"/>
            </a:br>
            <a:r>
              <a:rPr lang="ko-KR" altLang="en-US" sz="1400" dirty="0"/>
              <a:t>두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서로 다른 파일을 병합하는 경우 이렇게 깃에서 간단히 해결할 수 있음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97B86B-E1C5-44DE-A720-E42A585F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77" y="3446546"/>
            <a:ext cx="6759385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74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한 문서의 다른 부분을 수정했을 때 병합하기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홈 디렉터리로 이동한 후 ‘</a:t>
            </a:r>
            <a:r>
              <a:rPr lang="en-US" altLang="ko-KR" sz="1400" dirty="0"/>
              <a:t>manual-3’</a:t>
            </a:r>
            <a:r>
              <a:rPr lang="ko-KR" altLang="en-US" sz="1400" dirty="0"/>
              <a:t>이라는 깃 저장소를 만들고</a:t>
            </a:r>
            <a:r>
              <a:rPr lang="en-US" altLang="ko-KR" sz="1400" dirty="0"/>
              <a:t>, manual-3 </a:t>
            </a:r>
            <a:r>
              <a:rPr lang="ko-KR" altLang="en-US" sz="1400" dirty="0"/>
              <a:t>디렉터리로 이동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work.txt </a:t>
            </a:r>
            <a:r>
              <a:rPr lang="ko-KR" altLang="en-US" sz="1400" dirty="0"/>
              <a:t>파일을 만들고 오른쪽 그림과 같이 입력</a:t>
            </a:r>
            <a:br>
              <a:rPr lang="en-US" altLang="ko-KR" sz="1400" dirty="0"/>
            </a:br>
            <a:r>
              <a:rPr lang="ko-KR" altLang="en-US" sz="1400" dirty="0"/>
              <a:t>나중에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문서를 수정하고 병합할 것이므로 중간에 공백을 두 줄 둠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방금 만든 </a:t>
            </a:r>
            <a:r>
              <a:rPr lang="en-US" altLang="ko-KR" sz="1400" dirty="0"/>
              <a:t>work.txt</a:t>
            </a:r>
            <a:r>
              <a:rPr lang="ko-KR" altLang="en-US" sz="1400" dirty="0"/>
              <a:t>를 스테이지에 올리고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work 1’</a:t>
            </a:r>
            <a:r>
              <a:rPr lang="ko-KR" altLang="en-US" sz="1400" dirty="0"/>
              <a:t>이라고 함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8FBCB9-BF6E-45BC-8D14-E13B9376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2124413"/>
            <a:ext cx="6681907" cy="11155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67309-4ABF-4A39-91DB-4D922F12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4" y="4057786"/>
            <a:ext cx="6635116" cy="5943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DE9DF9-FE26-478E-8626-7A68E0269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2" y="5350448"/>
            <a:ext cx="6860801" cy="86868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FA97EBC-769E-7BFA-D960-65D10185905C}"/>
              </a:ext>
            </a:extLst>
          </p:cNvPr>
          <p:cNvSpPr/>
          <p:nvPr/>
        </p:nvSpPr>
        <p:spPr>
          <a:xfrm>
            <a:off x="8331438" y="2638697"/>
            <a:ext cx="3007122" cy="2013449"/>
          </a:xfrm>
          <a:prstGeom prst="wedgeRoundRectCallout">
            <a:avLst>
              <a:gd name="adj1" fmla="val -68312"/>
              <a:gd name="adj2" fmla="val 2897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A7E323-C5C5-4B49-8981-8A027B3801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0" t="3064" b="10649"/>
          <a:stretch/>
        </p:blipFill>
        <p:spPr>
          <a:xfrm>
            <a:off x="8672601" y="2838109"/>
            <a:ext cx="2330839" cy="157802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3824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한 문서의 다른 부분을 수정했을 때 병합하기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‘</a:t>
            </a:r>
            <a:r>
              <a:rPr lang="en-US" altLang="ko-KR" sz="1400" dirty="0"/>
              <a:t>o2’</a:t>
            </a:r>
            <a:r>
              <a:rPr lang="ko-KR" altLang="en-US" sz="1400" dirty="0"/>
              <a:t>라는 새로운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만듦</a:t>
            </a:r>
            <a:br>
              <a:rPr lang="en-US" altLang="ko-KR" sz="1400" dirty="0"/>
            </a:br>
            <a:r>
              <a:rPr lang="ko-KR" altLang="en-US" sz="1400" dirty="0"/>
              <a:t>이제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모두 </a:t>
            </a:r>
            <a:r>
              <a:rPr lang="en-US" altLang="ko-KR" sz="1400" dirty="0"/>
              <a:t>work 1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있게 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양쪽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모두 </a:t>
            </a:r>
            <a:r>
              <a:rPr lang="en-US" altLang="ko-KR" sz="1400" dirty="0"/>
              <a:t>work.txt</a:t>
            </a:r>
            <a:r>
              <a:rPr lang="ko-KR" altLang="en-US" sz="1400" dirty="0"/>
              <a:t>가 있는 상태에서 우선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문서를 수정하기 위해 빔 편집기에서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문서를 엶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work.txt </a:t>
            </a:r>
            <a:r>
              <a:rPr lang="ko-KR" altLang="en-US" sz="1400" dirty="0"/>
              <a:t>문서에는 </a:t>
            </a:r>
            <a:r>
              <a:rPr lang="en-US" altLang="ko-KR" sz="1400" dirty="0"/>
              <a:t>#title</a:t>
            </a:r>
            <a:r>
              <a:rPr lang="ko-KR" altLang="en-US" sz="1400" dirty="0"/>
              <a:t>과 </a:t>
            </a:r>
            <a:r>
              <a:rPr lang="en-US" altLang="ko-KR" sz="1400" dirty="0"/>
              <a:t>content</a:t>
            </a:r>
            <a:r>
              <a:rPr lang="ko-KR" altLang="en-US" sz="1400" dirty="0"/>
              <a:t>가 각각 </a:t>
            </a:r>
            <a:r>
              <a:rPr lang="en-US" altLang="ko-KR" sz="1400" dirty="0"/>
              <a:t>2</a:t>
            </a:r>
            <a:r>
              <a:rPr lang="ko-KR" altLang="en-US" sz="1400" dirty="0"/>
              <a:t>개씩 있음</a:t>
            </a:r>
            <a:br>
              <a:rPr lang="en-US" altLang="ko-KR" sz="1400" dirty="0"/>
            </a:br>
            <a:r>
              <a:rPr lang="ko-KR" altLang="en-US" sz="1400" dirty="0" err="1"/>
              <a:t>그중에서</a:t>
            </a:r>
            <a:r>
              <a:rPr lang="ko-KR" altLang="en-US" sz="1400" dirty="0"/>
              <a:t> 첫 번째 </a:t>
            </a:r>
            <a:r>
              <a:rPr lang="en-US" altLang="ko-KR" sz="1400" dirty="0"/>
              <a:t>content </a:t>
            </a:r>
            <a:r>
              <a:rPr lang="ko-KR" altLang="en-US" sz="1400" dirty="0"/>
              <a:t>다음 줄에 ‘</a:t>
            </a:r>
            <a:r>
              <a:rPr lang="en-US" altLang="ko-KR" sz="1400" dirty="0"/>
              <a:t>main content 2’</a:t>
            </a:r>
            <a:r>
              <a:rPr lang="ko-KR" altLang="en-US" sz="1400" dirty="0"/>
              <a:t>라고 입력한 후 저장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수정한 </a:t>
            </a:r>
            <a:r>
              <a:rPr lang="en-US" altLang="ko-KR" sz="1400" dirty="0"/>
              <a:t>work.txt</a:t>
            </a:r>
            <a:r>
              <a:rPr lang="ko-KR" altLang="en-US" sz="1400" dirty="0"/>
              <a:t>를 커밋하고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main work 2’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3D727-5B3F-48FB-9754-1DD05B16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30" y="2441959"/>
            <a:ext cx="6705304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75D564-A118-46EE-B996-03B3C8FC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1" y="3411455"/>
            <a:ext cx="6699533" cy="5943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49AA63-8E3F-42D5-994D-F498CACA0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30" y="5350448"/>
            <a:ext cx="664654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2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한 문서의 다른 부분을 수정했을 때 병합하기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400" dirty="0"/>
              <a:t>이제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파일도 수정하기 위해</a:t>
            </a:r>
            <a:r>
              <a:rPr lang="en-US" altLang="ko-KR" sz="1400" dirty="0"/>
              <a:t> </a:t>
            </a:r>
            <a:r>
              <a:rPr lang="ko-KR" altLang="en-US" sz="1400" dirty="0"/>
              <a:t>먼저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전환하고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불러옴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400" dirty="0"/>
              <a:t>이번에는 두 번째 </a:t>
            </a:r>
            <a:r>
              <a:rPr lang="en-US" altLang="ko-KR" sz="1400" dirty="0"/>
              <a:t>content </a:t>
            </a:r>
            <a:r>
              <a:rPr lang="ko-KR" altLang="en-US" sz="1400" dirty="0"/>
              <a:t>다음 줄에 ‘</a:t>
            </a:r>
            <a:r>
              <a:rPr lang="en-US" altLang="ko-KR" sz="1400" dirty="0"/>
              <a:t>o2 content 2’</a:t>
            </a:r>
            <a:r>
              <a:rPr lang="ko-KR" altLang="en-US" sz="1400" dirty="0"/>
              <a:t>라고 입력하고 저장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400" dirty="0"/>
              <a:t>수정한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커밋하고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o2 work 2’</a:t>
            </a:r>
            <a:r>
              <a:rPr lang="ko-KR" altLang="en-US" sz="1400" dirty="0"/>
              <a:t>라고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양쪽에서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수정했지만 문서 안의 수정 위치는 다름</a:t>
            </a:r>
            <a:br>
              <a:rPr lang="en-US" altLang="ko-KR" sz="1400" dirty="0"/>
            </a:br>
            <a:r>
              <a:rPr lang="ko-KR" altLang="en-US" sz="1400" dirty="0"/>
              <a:t>이 상태에서 병합하기 위해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합치기 위해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898C3C-E974-4716-BF9D-216EBA9F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7" y="2118794"/>
            <a:ext cx="6768708" cy="868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AADA1D-5576-4685-B7E9-11C7911E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67" y="4065547"/>
            <a:ext cx="6646547" cy="5943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DDAEC5-24E0-48B5-B99E-E097C92EB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63" y="5358208"/>
            <a:ext cx="6765212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한 문서의 다른 부분을 수정했을 때 병합하기 </a:t>
            </a:r>
            <a:r>
              <a:rPr lang="en-US" altLang="ko-KR" b="1" dirty="0">
                <a:solidFill>
                  <a:srgbClr val="0079C2"/>
                </a:solidFill>
              </a:rPr>
              <a:t>– (4)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ko-KR" sz="1400" dirty="0"/>
              <a:t>git merge </a:t>
            </a:r>
            <a:r>
              <a:rPr lang="ko-KR" altLang="en-US" sz="1400" dirty="0"/>
              <a:t>명령을 사용해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끌어옴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400" dirty="0"/>
              <a:t>빔이 자동으로 실행되면서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메시지가 나타남</a:t>
            </a:r>
            <a:br>
              <a:rPr lang="en-US" altLang="ko-KR" sz="1400" dirty="0"/>
            </a:br>
            <a:r>
              <a:rPr lang="ko-KR" altLang="en-US" sz="1400" dirty="0"/>
              <a:t>메시지를 수정할 수도 있고 그대로 사용할 수도 있음</a:t>
            </a:r>
            <a:br>
              <a:rPr lang="en-US" altLang="ko-KR" sz="1400" dirty="0"/>
            </a:br>
            <a:r>
              <a:rPr lang="ko-KR" altLang="en-US" sz="1400" dirty="0"/>
              <a:t>원하는 메시지를 작성하고 저장한 후 편집기를 종료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400" dirty="0"/>
              <a:t>터미널 창에는 </a:t>
            </a:r>
            <a:r>
              <a:rPr lang="en-US" altLang="ko-KR" sz="1400" dirty="0"/>
              <a:t>Auto-merging work.txt</a:t>
            </a:r>
            <a:r>
              <a:rPr lang="ko-KR" altLang="en-US" sz="1400" dirty="0"/>
              <a:t>로 시작하는 병합 완료 메시지가 나타남</a:t>
            </a:r>
            <a:br>
              <a:rPr lang="en-US" altLang="ko-KR" sz="1400" dirty="0"/>
            </a:br>
            <a:r>
              <a:rPr lang="en-US" altLang="ko-KR" sz="1400" dirty="0"/>
              <a:t>o2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</a:t>
            </a:r>
            <a:r>
              <a:rPr lang="en-US" altLang="ko-KR" sz="1400" dirty="0"/>
              <a:t>work.txt</a:t>
            </a:r>
            <a:r>
              <a:rPr lang="ko-KR" altLang="en-US" sz="1400" dirty="0"/>
              <a:t>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</a:t>
            </a:r>
            <a:r>
              <a:rPr lang="en-US" altLang="ko-KR" sz="1400" dirty="0"/>
              <a:t>work.txt</a:t>
            </a:r>
            <a:r>
              <a:rPr lang="ko-KR" altLang="en-US" sz="1400" dirty="0"/>
              <a:t>와 어떻게 병합되었는지 보려면</a:t>
            </a:r>
            <a:r>
              <a:rPr lang="en-US" altLang="ko-KR" sz="1400" dirty="0"/>
              <a:t> cat </a:t>
            </a:r>
            <a:r>
              <a:rPr lang="ko-KR" altLang="en-US" sz="1400" dirty="0"/>
              <a:t>명령을 사용해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ko-KR" sz="1400" dirty="0"/>
              <a:t>main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수정 내용과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수정 내용이 자연스럽게 하나의 파일에 합쳐진 것을 볼 수 있음</a:t>
            </a:r>
            <a:br>
              <a:rPr lang="en-US" altLang="ko-KR" sz="1400" dirty="0"/>
            </a:br>
            <a:r>
              <a:rPr lang="ko-KR" altLang="en-US" sz="1400" dirty="0"/>
              <a:t>이렇게 같은 문서로 서로 다른 위치를 수정했을 경우 자동으로 합쳐 주는 기능이 있어 깃은 더욱 강력한 도구가 됨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9C7DDE-C89F-4F93-8945-4CB28EBD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12" y="2118794"/>
            <a:ext cx="6629402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47C088-A0BE-4609-81AC-D21A3F56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12" y="4753418"/>
            <a:ext cx="670530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59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한 문서의 같은 부분을 수정했을 때 병합하기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홈 디렉터리로 이동한 후 ‘</a:t>
            </a:r>
            <a:r>
              <a:rPr lang="en-US" altLang="ko-KR" sz="1400" dirty="0"/>
              <a:t>manual-4’</a:t>
            </a:r>
            <a:r>
              <a:rPr lang="ko-KR" altLang="en-US" sz="1400" dirty="0"/>
              <a:t>라는 깃 저장소를 만들고</a:t>
            </a:r>
            <a:r>
              <a:rPr lang="en-US" altLang="ko-KR" sz="1400" dirty="0"/>
              <a:t>, manual-4 </a:t>
            </a:r>
            <a:r>
              <a:rPr lang="ko-KR" altLang="en-US" sz="1400" dirty="0"/>
              <a:t>디렉터리로 이동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빔에서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만들고 오른쪽 그림과 같이 입력</a:t>
            </a:r>
            <a:br>
              <a:rPr lang="en-US" altLang="ko-KR" sz="1400" dirty="0"/>
            </a:br>
            <a:r>
              <a:rPr lang="ko-KR" altLang="en-US" sz="1400" dirty="0"/>
              <a:t>나중에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문서의 같은 위치를 수정하기 위해 두 내용 사이에 빈 줄을 하나만 둠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방금 만든 </a:t>
            </a:r>
            <a:r>
              <a:rPr lang="en-US" altLang="ko-KR" sz="1400" dirty="0"/>
              <a:t>work.txt</a:t>
            </a:r>
            <a:r>
              <a:rPr lang="ko-KR" altLang="en-US" sz="1400" dirty="0"/>
              <a:t>를 스테이지에 올리고 커밋하고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work 1’</a:t>
            </a:r>
            <a:r>
              <a:rPr lang="ko-KR" altLang="en-US" sz="1400" dirty="0"/>
              <a:t>이라고 함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5AF88D-114F-455C-A2B6-65778A07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84" y="2118794"/>
            <a:ext cx="6617791" cy="1097280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A934C4D8-08AF-EAA8-DDA0-04B8ABD9C2CB}"/>
              </a:ext>
            </a:extLst>
          </p:cNvPr>
          <p:cNvSpPr/>
          <p:nvPr/>
        </p:nvSpPr>
        <p:spPr>
          <a:xfrm>
            <a:off x="8488192" y="2667434"/>
            <a:ext cx="2819162" cy="1914253"/>
          </a:xfrm>
          <a:prstGeom prst="wedgeRoundRectCallout">
            <a:avLst>
              <a:gd name="adj1" fmla="val -69026"/>
              <a:gd name="adj2" fmla="val 12137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47AD4C-A674-4065-B695-FF886F440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" t="3115"/>
          <a:stretch/>
        </p:blipFill>
        <p:spPr>
          <a:xfrm>
            <a:off x="8729254" y="2924337"/>
            <a:ext cx="2348974" cy="140740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8BFBE5-EC14-405B-9EFB-6CD5AD95A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84" y="4704117"/>
            <a:ext cx="6907791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9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한 문서의 같은 부분을 수정했을 때 병합하기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이제 </a:t>
            </a:r>
            <a:r>
              <a:rPr lang="en-US" altLang="ko-KR" sz="1400" dirty="0"/>
              <a:t>o2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만들면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가져옴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양쪽에 </a:t>
            </a:r>
            <a:r>
              <a:rPr lang="en-US" altLang="ko-KR" sz="1400" dirty="0"/>
              <a:t>work.txt</a:t>
            </a:r>
            <a:r>
              <a:rPr lang="ko-KR" altLang="en-US" sz="1400" dirty="0"/>
              <a:t>가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현재 </a:t>
            </a:r>
            <a:r>
              <a:rPr lang="ko-KR" altLang="en-US" sz="1400" dirty="0" err="1"/>
              <a:t>브랜치인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</a:t>
            </a:r>
            <a:r>
              <a:rPr lang="en-US" altLang="ko-KR" sz="1400" dirty="0"/>
              <a:t>work.txt</a:t>
            </a:r>
            <a:r>
              <a:rPr lang="ko-KR" altLang="en-US" sz="1400" dirty="0"/>
              <a:t>를 수정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work.txt </a:t>
            </a:r>
            <a:r>
              <a:rPr lang="ko-KR" altLang="en-US" sz="1400" dirty="0"/>
              <a:t>문서에는 </a:t>
            </a:r>
            <a:r>
              <a:rPr lang="en-US" altLang="ko-KR" sz="1400" dirty="0"/>
              <a:t>#title</a:t>
            </a:r>
            <a:r>
              <a:rPr lang="ko-KR" altLang="en-US" sz="1400" dirty="0"/>
              <a:t>과 </a:t>
            </a:r>
            <a:r>
              <a:rPr lang="en-US" altLang="ko-KR" sz="1400" dirty="0"/>
              <a:t>content</a:t>
            </a:r>
            <a:r>
              <a:rPr lang="ko-KR" altLang="en-US" sz="1400" dirty="0"/>
              <a:t>가 각각 </a:t>
            </a:r>
            <a:r>
              <a:rPr lang="en-US" altLang="ko-KR" sz="1400" dirty="0"/>
              <a:t>2</a:t>
            </a:r>
            <a:r>
              <a:rPr lang="ko-KR" altLang="en-US" sz="1400" dirty="0"/>
              <a:t>개씩 있음</a:t>
            </a:r>
            <a:br>
              <a:rPr lang="en-US" altLang="ko-KR" sz="1400" dirty="0"/>
            </a:br>
            <a:r>
              <a:rPr lang="ko-KR" altLang="en-US" sz="1400" dirty="0"/>
              <a:t>첫 번째 </a:t>
            </a:r>
            <a:r>
              <a:rPr lang="en-US" altLang="ko-KR" sz="1400" dirty="0"/>
              <a:t>content </a:t>
            </a:r>
            <a:r>
              <a:rPr lang="ko-KR" altLang="en-US" sz="1400" dirty="0"/>
              <a:t>다음 줄에 ‘</a:t>
            </a:r>
            <a:r>
              <a:rPr lang="en-US" altLang="ko-KR" sz="1400" dirty="0"/>
              <a:t>main content 2’</a:t>
            </a:r>
            <a:r>
              <a:rPr lang="ko-KR" altLang="en-US" sz="1400" dirty="0"/>
              <a:t>라고 입력한 후 저장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수정한 </a:t>
            </a:r>
            <a:r>
              <a:rPr lang="en-US" altLang="ko-KR" sz="1400" dirty="0"/>
              <a:t>work.txt</a:t>
            </a:r>
            <a:r>
              <a:rPr lang="ko-KR" altLang="en-US" sz="1400" dirty="0"/>
              <a:t>를 커밋하고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main work 2’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C83FF-B372-4637-8B44-C3E8B560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3" y="2441959"/>
            <a:ext cx="6771040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D95545-3464-43A2-B4E0-D412B9E6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3" y="3411298"/>
            <a:ext cx="6771040" cy="5943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69F9E9-02BA-4BF8-B4C9-93759E1C0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3" y="5353833"/>
            <a:ext cx="670530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한 문서의 같은 부분을 수정했을 때 병합하기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400" dirty="0"/>
              <a:t>이제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전환하고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엶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추가 내용을 입력했던 위치와 같은 곳에 ‘</a:t>
            </a:r>
            <a:r>
              <a:rPr lang="en-US" altLang="ko-KR" sz="1400" dirty="0"/>
              <a:t>o2 content 2’</a:t>
            </a:r>
            <a:r>
              <a:rPr lang="ko-KR" altLang="en-US" sz="1400" dirty="0"/>
              <a:t>라고 입력하고 저장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400" dirty="0"/>
              <a:t>수정한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커밋하고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o2 work 2’</a:t>
            </a:r>
            <a:r>
              <a:rPr lang="ko-KR" altLang="en-US" sz="1400" dirty="0"/>
              <a:t>라고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양쪽에서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수정했는데 공교롭게도 문서 안의 수정 위치가 같음</a:t>
            </a:r>
            <a:br>
              <a:rPr lang="en-US" altLang="ko-KR" sz="1400" dirty="0"/>
            </a:br>
            <a:r>
              <a:rPr lang="en-US" altLang="ko-KR" sz="1400" dirty="0"/>
              <a:t>o2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병합하기 위해 먼저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전환한 후</a:t>
            </a:r>
            <a:r>
              <a:rPr lang="en-US" altLang="ko-KR" sz="1400" dirty="0"/>
              <a:t>, git merge </a:t>
            </a:r>
            <a:r>
              <a:rPr lang="ko-KR" altLang="en-US" sz="1400" dirty="0"/>
              <a:t>명령을 사용해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병합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601175-823A-4277-9BA1-4BBE7ADB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00" y="2118794"/>
            <a:ext cx="6860801" cy="868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41AAAB-D6CB-4761-B405-1E282028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02" y="4065547"/>
            <a:ext cx="6832199" cy="5943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FC25B2-B6CD-4F18-8BB8-8E15E747A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302" y="5358208"/>
            <a:ext cx="6814441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한 문서의 같은 부분을 수정했을 때 병합하기 </a:t>
            </a:r>
            <a:r>
              <a:rPr lang="en-US" altLang="ko-KR" b="1" dirty="0">
                <a:solidFill>
                  <a:srgbClr val="0079C2"/>
                </a:solidFill>
              </a:rPr>
              <a:t>– (4)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4898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400" dirty="0"/>
              <a:t>이전에 </a:t>
            </a:r>
            <a:r>
              <a:rPr lang="en-US" altLang="ko-KR" sz="1400" dirty="0"/>
              <a:t>git merge </a:t>
            </a:r>
            <a:r>
              <a:rPr lang="ko-KR" altLang="en-US" sz="1400" dirty="0"/>
              <a:t>명령을 실행했을 때처럼 빔이 자동으로 열리지 않고 경고 메시지가 나타남</a:t>
            </a:r>
            <a:br>
              <a:rPr lang="en-US" altLang="ko-KR" sz="1400" dirty="0"/>
            </a:br>
            <a:r>
              <a:rPr lang="ko-KR" altLang="en-US" sz="1400" dirty="0"/>
              <a:t>이 메시지는 </a:t>
            </a:r>
            <a:r>
              <a:rPr lang="en-US" altLang="ko-KR" sz="1400" dirty="0"/>
              <a:t>work.txt</a:t>
            </a:r>
            <a:r>
              <a:rPr lang="ko-KR" altLang="en-US" sz="1400" dirty="0"/>
              <a:t>를 자동 병합하는 동안 충돌이 발생했다는 뜻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ko-KR" altLang="en-US" sz="1400" dirty="0"/>
              <a:t>충돌이 생긴 문서는 자동으로 병합될 수 없으므로 사용자가 충돌 부분을 직접 해결한 후 커밋해야 함</a:t>
            </a:r>
            <a:br>
              <a:rPr lang="en-US" altLang="ko-KR" sz="1400" dirty="0"/>
            </a:br>
            <a:r>
              <a:rPr lang="ko-KR" altLang="en-US" sz="1400" dirty="0"/>
              <a:t>충돌이 생긴 </a:t>
            </a:r>
            <a:r>
              <a:rPr lang="en-US" altLang="ko-KR" sz="1400" dirty="0"/>
              <a:t>work.txt</a:t>
            </a:r>
            <a:r>
              <a:rPr lang="ko-KR" altLang="en-US" sz="1400" dirty="0"/>
              <a:t>는 어떻게 되어 있는지 확인하기 위해 빔에서 </a:t>
            </a:r>
            <a:r>
              <a:rPr lang="en-US" altLang="ko-KR" sz="1400" dirty="0"/>
              <a:t>work.txt</a:t>
            </a:r>
            <a:r>
              <a:rPr lang="ko-KR" altLang="en-US" sz="1400" dirty="0"/>
              <a:t>를 열어 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수정한 내용과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수정한 내용이 한꺼번에 나타남</a:t>
            </a:r>
            <a:br>
              <a:rPr lang="en-US" altLang="ko-KR" sz="1400" dirty="0"/>
            </a:br>
            <a:r>
              <a:rPr lang="en-US" altLang="ko-KR" sz="1400" dirty="0"/>
              <a:t>&lt;&lt;&lt;&lt;&lt;&lt;&lt; HEAD</a:t>
            </a:r>
            <a:r>
              <a:rPr lang="ko-KR" altLang="en-US" sz="1400" dirty="0"/>
              <a:t>와 가운데 가로줄</a:t>
            </a:r>
            <a:r>
              <a:rPr lang="en-US" altLang="ko-KR" sz="1400" dirty="0"/>
              <a:t>(=======) </a:t>
            </a:r>
            <a:r>
              <a:rPr lang="ko-KR" altLang="en-US" sz="1400" dirty="0"/>
              <a:t>사이의 내용은 현재 </a:t>
            </a:r>
            <a:r>
              <a:rPr lang="ko-KR" altLang="en-US" sz="1400" dirty="0" err="1"/>
              <a:t>브랜치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수정한 내용</a:t>
            </a:r>
            <a:br>
              <a:rPr lang="en-US" altLang="ko-KR" sz="1400" dirty="0"/>
            </a:br>
            <a:r>
              <a:rPr lang="ko-KR" altLang="en-US" sz="1400" dirty="0"/>
              <a:t>가로줄</a:t>
            </a:r>
            <a:r>
              <a:rPr lang="en-US" altLang="ko-KR" sz="1400" dirty="0"/>
              <a:t>(=======)</a:t>
            </a:r>
            <a:r>
              <a:rPr lang="ko-KR" altLang="en-US" sz="1400" dirty="0"/>
              <a:t>과 </a:t>
            </a:r>
            <a:r>
              <a:rPr lang="en-US" altLang="ko-KR" sz="1400" dirty="0"/>
              <a:t>&gt;&gt;&gt;&gt;&gt;&gt;&gt; o2 </a:t>
            </a:r>
            <a:r>
              <a:rPr lang="ko-KR" altLang="en-US" sz="1400" dirty="0"/>
              <a:t>사이의 내용은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수정한 내용</a:t>
            </a:r>
            <a:br>
              <a:rPr lang="en-US" altLang="ko-KR" sz="1400" dirty="0"/>
            </a:br>
            <a:r>
              <a:rPr lang="ko-KR" altLang="en-US" sz="1400" dirty="0"/>
              <a:t>양쪽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내용을 참고하면서 내용을 직접 수정해야 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ko-KR" sz="1400" dirty="0"/>
              <a:t>{{ A }}</a:t>
            </a:r>
            <a:r>
              <a:rPr lang="ko-KR" altLang="en-US" sz="1400" dirty="0"/>
              <a:t>를 눌러 </a:t>
            </a:r>
            <a:r>
              <a:rPr lang="en-US" altLang="ko-KR" sz="1400" dirty="0"/>
              <a:t>work.txt</a:t>
            </a:r>
            <a:r>
              <a:rPr lang="ko-KR" altLang="en-US" sz="1400" dirty="0"/>
              <a:t>의 내용을 원하는 형태로 수정함</a:t>
            </a:r>
            <a:br>
              <a:rPr lang="en-US" altLang="ko-KR" sz="1400" dirty="0"/>
            </a:br>
            <a:r>
              <a:rPr lang="ko-KR" altLang="en-US" sz="1400" dirty="0"/>
              <a:t>수정이 끝나면 문서에 있던 </a:t>
            </a:r>
            <a:r>
              <a:rPr lang="en-US" altLang="ko-KR" sz="1400" dirty="0"/>
              <a:t>&lt;&lt;&lt;&lt;&lt;&lt;&lt;&lt; HEAD</a:t>
            </a:r>
            <a:r>
              <a:rPr lang="ko-KR" altLang="en-US" sz="1400" dirty="0"/>
              <a:t>나 </a:t>
            </a:r>
            <a:r>
              <a:rPr lang="en-US" altLang="ko-KR" sz="1400" dirty="0"/>
              <a:t>&gt;&gt;&gt;&gt;&gt;&gt;&gt; o2, </a:t>
            </a:r>
            <a:r>
              <a:rPr lang="ko-KR" altLang="en-US" sz="1400" dirty="0"/>
              <a:t>가로줄</a:t>
            </a:r>
            <a:r>
              <a:rPr lang="en-US" altLang="ko-KR" sz="1400" dirty="0"/>
              <a:t>(=======)</a:t>
            </a:r>
            <a:r>
              <a:rPr lang="ko-KR" altLang="en-US" sz="1400" dirty="0"/>
              <a:t>을 삭제</a:t>
            </a:r>
            <a:br>
              <a:rPr lang="en-US" altLang="ko-KR" sz="1400" dirty="0"/>
            </a:br>
            <a:r>
              <a:rPr lang="ko-KR" altLang="en-US" sz="1400" dirty="0"/>
              <a:t>문서를 저장하고 편집기를 종료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87B855-3C5A-4EF2-BB65-586C195A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23" y="3429000"/>
            <a:ext cx="6577581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71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서로 다른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한 문서의 같은 부분을 수정했을 때 병합하기 </a:t>
            </a:r>
            <a:r>
              <a:rPr lang="en-US" altLang="ko-KR" b="1" dirty="0">
                <a:solidFill>
                  <a:srgbClr val="0079C2"/>
                </a:solidFill>
              </a:rPr>
              <a:t>– (5)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ko-KR" altLang="en-US" sz="1400" dirty="0"/>
              <a:t>이제 수정한 </a:t>
            </a:r>
            <a:r>
              <a:rPr lang="en-US" altLang="ko-KR" sz="1400" dirty="0"/>
              <a:t>work.txt</a:t>
            </a:r>
            <a:r>
              <a:rPr lang="ko-KR" altLang="en-US" sz="1400" dirty="0"/>
              <a:t>를 스테이지에 올리고 커밋하면 됨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메시지는 </a:t>
            </a:r>
            <a:r>
              <a:rPr lang="en-US" altLang="ko-KR" sz="1400" dirty="0"/>
              <a:t>merge o2 branch</a:t>
            </a:r>
            <a:r>
              <a:rPr lang="ko-KR" altLang="en-US" sz="1400" dirty="0"/>
              <a:t>로 함</a:t>
            </a:r>
            <a:br>
              <a:rPr lang="en-US" altLang="ko-KR" sz="1400" dirty="0"/>
            </a:br>
            <a:r>
              <a:rPr lang="ko-KR" altLang="en-US" sz="1400" dirty="0"/>
              <a:t>이렇게 해서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병합한 </a:t>
            </a:r>
            <a:r>
              <a:rPr lang="en-US" altLang="ko-KR" sz="1400" dirty="0"/>
              <a:t>work.txt</a:t>
            </a:r>
            <a:r>
              <a:rPr lang="ko-KR" altLang="en-US" sz="1400" dirty="0"/>
              <a:t>의 충돌을 해결하고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끝냈음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명령을 사용하면 지금까지 만든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커밋의</a:t>
            </a:r>
            <a:r>
              <a:rPr lang="ko-KR" altLang="en-US" sz="1400" dirty="0"/>
              <a:t> 관계를 한눈에 확인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874A89-182D-4072-80B1-A0BABB20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97" y="2765125"/>
            <a:ext cx="6640832" cy="594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54860E-9F09-4C85-AAE9-2BB793DE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97" y="3734621"/>
            <a:ext cx="669953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브랜치가</a:t>
            </a:r>
            <a:r>
              <a:rPr lang="ko-KR" altLang="en-US" b="1" dirty="0">
                <a:solidFill>
                  <a:srgbClr val="0079C2"/>
                </a:solidFill>
              </a:rPr>
              <a:t> 필요한 이유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213848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google</a:t>
            </a:r>
            <a:r>
              <a:rPr lang="ko-KR" altLang="en-US" sz="1400" dirty="0"/>
              <a:t>에서 작업을 마쳤는데 나중에 </a:t>
            </a:r>
            <a:r>
              <a:rPr lang="en-US" altLang="ko-KR" sz="1400" dirty="0"/>
              <a:t>apple</a:t>
            </a:r>
            <a:r>
              <a:rPr lang="ko-KR" altLang="en-US" sz="1400" dirty="0"/>
              <a:t>에서도 필요한 내용이라고 가정하면</a:t>
            </a:r>
            <a:br>
              <a:rPr lang="en-US" altLang="ko-KR" sz="1400" dirty="0"/>
            </a:br>
            <a:r>
              <a:rPr lang="en-US" altLang="ko-KR" sz="1400" dirty="0"/>
              <a:t>google</a:t>
            </a:r>
            <a:r>
              <a:rPr lang="ko-KR" altLang="en-US" sz="1400" dirty="0"/>
              <a:t>에 있는 최신 상태의 코드를 복사해서 </a:t>
            </a:r>
            <a:r>
              <a:rPr lang="en-US" altLang="ko-KR" sz="1400" dirty="0"/>
              <a:t>apple </a:t>
            </a:r>
            <a:r>
              <a:rPr lang="ko-KR" altLang="en-US" sz="1400" dirty="0"/>
              <a:t>디렉터리에 붙여 넣은 다음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apple </a:t>
            </a:r>
            <a:r>
              <a:rPr lang="ko-KR" altLang="en-US" sz="1400" dirty="0"/>
              <a:t>디렉터리에서 새로운 버전을 커밋하면 문제가</a:t>
            </a:r>
            <a:r>
              <a:rPr lang="en-US" altLang="ko-KR" sz="1400" dirty="0"/>
              <a:t> </a:t>
            </a:r>
            <a:r>
              <a:rPr lang="ko-KR" altLang="en-US" sz="1400" dirty="0"/>
              <a:t>생길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GG </a:t>
            </a:r>
            <a:r>
              <a:rPr lang="ko-KR" altLang="en-US" sz="1400" dirty="0"/>
              <a:t>버전에서 필요한 부분의 코드만 복사해서 붙여 넣으려 해도 </a:t>
            </a:r>
            <a:r>
              <a:rPr lang="en-US" altLang="ko-KR" sz="1400" dirty="0"/>
              <a:t>GE</a:t>
            </a:r>
            <a:r>
              <a:rPr lang="ko-KR" altLang="en-US" sz="1400" dirty="0"/>
              <a:t>와 </a:t>
            </a:r>
            <a:r>
              <a:rPr lang="en-US" altLang="ko-KR" sz="1400" dirty="0"/>
              <a:t>GF </a:t>
            </a:r>
            <a:r>
              <a:rPr lang="ko-KR" altLang="en-US" sz="1400" dirty="0"/>
              <a:t>버전의 내용이 </a:t>
            </a:r>
            <a:r>
              <a:rPr lang="en-US" altLang="ko-KR" sz="1400" dirty="0"/>
              <a:t>AE </a:t>
            </a:r>
            <a:r>
              <a:rPr lang="ko-KR" altLang="en-US" sz="1400" dirty="0"/>
              <a:t>버전에는 반영되어 있지 않으므로 오류가 날 수 있으며 그렇다고 </a:t>
            </a:r>
            <a:r>
              <a:rPr lang="en-US" altLang="ko-KR" sz="1400" dirty="0"/>
              <a:t>GG </a:t>
            </a:r>
            <a:r>
              <a:rPr lang="ko-KR" altLang="en-US" sz="1400" dirty="0"/>
              <a:t>버전의 코드 전체를 그대로 덮어 버리면 </a:t>
            </a:r>
            <a:r>
              <a:rPr lang="en-US" altLang="ko-KR" sz="1400" dirty="0"/>
              <a:t>apple</a:t>
            </a:r>
            <a:r>
              <a:rPr lang="ko-KR" altLang="en-US" sz="1400" dirty="0"/>
              <a:t>의 </a:t>
            </a:r>
            <a:r>
              <a:rPr lang="en-US" altLang="ko-KR" sz="1400" dirty="0"/>
              <a:t>D </a:t>
            </a:r>
            <a:r>
              <a:rPr lang="ko-KR" altLang="en-US" sz="1400" dirty="0"/>
              <a:t>버전에서 </a:t>
            </a:r>
            <a:r>
              <a:rPr lang="en-US" altLang="ko-KR" sz="1400" dirty="0"/>
              <a:t>AE </a:t>
            </a:r>
            <a:r>
              <a:rPr lang="ko-KR" altLang="en-US" sz="1400" dirty="0"/>
              <a:t>버전을 만들면서 수정한 내용이 의도치 않게 바뀌거나 사라짐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이런 </a:t>
            </a:r>
            <a:r>
              <a:rPr lang="ko-KR" altLang="en-US" sz="1400" dirty="0">
                <a:highlight>
                  <a:srgbClr val="FFFF00"/>
                </a:highlight>
              </a:rPr>
              <a:t>지옥에서 우리를 구원해 주는 도구가 바로 </a:t>
            </a:r>
            <a:r>
              <a:rPr lang="ko-KR" altLang="en-US" sz="1400" b="1" dirty="0" err="1">
                <a:highlight>
                  <a:srgbClr val="FFFF00"/>
                </a:highlight>
              </a:rPr>
              <a:t>브랜치</a:t>
            </a:r>
            <a:r>
              <a:rPr lang="ko-KR" altLang="en-US" sz="1400" dirty="0" err="1"/>
              <a:t>임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브랜치란</a:t>
            </a:r>
            <a:endParaRPr lang="ko-KR" altLang="en-US" sz="2800" b="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CB299E-CD4A-4693-86BF-86B514A9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17" y="3685846"/>
            <a:ext cx="5198953" cy="259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병합이 끝난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삭제하기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branch </a:t>
            </a:r>
            <a:r>
              <a:rPr lang="ko-KR" altLang="en-US" sz="1400" dirty="0"/>
              <a:t>명령을 사용하면 현재 저장소에 어떤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있는지 확인할 수 있음</a:t>
            </a:r>
            <a:br>
              <a:rPr lang="en-US" altLang="ko-KR" sz="1400" dirty="0"/>
            </a:br>
            <a:r>
              <a:rPr lang="ko-KR" altLang="en-US" sz="1400" dirty="0"/>
              <a:t>앞의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병합 실습을 따라왔다면 지금 위치는 </a:t>
            </a:r>
            <a:r>
              <a:rPr lang="en-US" altLang="ko-KR" sz="1400" dirty="0"/>
              <a:t>manual-4 </a:t>
            </a:r>
            <a:r>
              <a:rPr lang="ko-KR" altLang="en-US" sz="1400" dirty="0"/>
              <a:t>디렉터리일 것이고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여기에는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있음</a:t>
            </a:r>
            <a:br>
              <a:rPr lang="en-US" altLang="ko-KR" sz="1400" dirty="0"/>
            </a:br>
            <a:r>
              <a:rPr lang="ko-KR" altLang="en-US" sz="1400" dirty="0"/>
              <a:t>현재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en-US" altLang="ko-KR" sz="1400" dirty="0"/>
              <a:t>main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앞에 * 표시가 되어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저장소의 기본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en-US" altLang="ko-KR" sz="1400" dirty="0"/>
              <a:t>main</a:t>
            </a:r>
            <a:r>
              <a:rPr lang="ko-KR" altLang="en-US" sz="1400" dirty="0"/>
              <a:t>이므로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삭제하려면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해야 함</a:t>
            </a:r>
            <a:br>
              <a:rPr lang="en-US" altLang="ko-KR" sz="1400" dirty="0"/>
            </a:br>
            <a:r>
              <a:rPr lang="ko-KR" altLang="en-US" sz="1400" dirty="0"/>
              <a:t>현재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아니라면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브랜치를</a:t>
            </a:r>
            <a:r>
              <a:rPr lang="ko-KR" altLang="en-US" sz="1400" dirty="0"/>
              <a:t> 삭제할 때는 </a:t>
            </a:r>
            <a:r>
              <a:rPr lang="en-US" altLang="ko-KR" sz="1400" dirty="0"/>
              <a:t>git branch </a:t>
            </a:r>
            <a:r>
              <a:rPr lang="ko-KR" altLang="en-US" sz="1400" dirty="0"/>
              <a:t>명령에 </a:t>
            </a:r>
            <a:r>
              <a:rPr lang="en-US" altLang="ko-KR" sz="1400" dirty="0"/>
              <a:t>-d </a:t>
            </a:r>
            <a:r>
              <a:rPr lang="ko-KR" altLang="en-US" sz="1400" dirty="0"/>
              <a:t>옵션을 추가한 후 그 뒤에 삭제할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이름을 사용</a:t>
            </a:r>
            <a:br>
              <a:rPr lang="en-US" altLang="ko-KR" sz="1400" dirty="0"/>
            </a:br>
            <a:r>
              <a:rPr lang="ko-KR" altLang="en-US" sz="1400" dirty="0"/>
              <a:t>다음과 같이 </a:t>
            </a:r>
            <a:r>
              <a:rPr lang="en-US" altLang="ko-KR" sz="1400" dirty="0"/>
              <a:t>o2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삭제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42E4B0-AC4B-4854-AABE-A72FA9A5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73" y="2765125"/>
            <a:ext cx="6711074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6849BC-2CB9-454E-AA78-6DDF66FB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73" y="4057786"/>
            <a:ext cx="6900519" cy="5943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443E3B-C799-420B-B1A2-8A34D6301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73" y="5350447"/>
            <a:ext cx="6577581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65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병합이 끝난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삭제하기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Deleted branch o2</a:t>
            </a:r>
            <a:r>
              <a:rPr lang="ko-KR" altLang="en-US" sz="1400" dirty="0"/>
              <a:t>처럼 메시지가 나타나면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삭제를 성공한 것</a:t>
            </a:r>
            <a:br>
              <a:rPr lang="en-US" altLang="ko-KR" sz="1400" dirty="0"/>
            </a:br>
            <a:r>
              <a:rPr lang="ko-KR" altLang="en-US" sz="1400" dirty="0"/>
              <a:t>삭제한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같은 이름으로 다시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만들면 예전에 작업했던 내용이 그대로 나타남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삭제한다는 것은 저장소에서 완전히 없애는 것이 아니라 깃의 흐름 속에서 감추는 것이라고 생각하면 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0179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cherry-pick</a:t>
            </a:r>
            <a:r>
              <a:rPr lang="ko-KR" altLang="en-US" b="1" dirty="0">
                <a:solidFill>
                  <a:srgbClr val="0079C2"/>
                </a:solidFill>
              </a:rPr>
              <a:t>으로 병합하기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홈 디렉터리에 </a:t>
            </a:r>
            <a:r>
              <a:rPr lang="en-US" altLang="ko-KR" sz="1400" dirty="0"/>
              <a:t>cherry-pick </a:t>
            </a:r>
            <a:r>
              <a:rPr lang="ko-KR" altLang="en-US" sz="1400" dirty="0"/>
              <a:t>디렉터리를 깃 저장소로 만들고</a:t>
            </a:r>
            <a:r>
              <a:rPr lang="en-US" altLang="ko-KR" sz="1400" dirty="0"/>
              <a:t>, cherry-pick </a:t>
            </a:r>
            <a:r>
              <a:rPr lang="ko-KR" altLang="en-US" sz="1400" dirty="0"/>
              <a:t>디렉터리로 이동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우선 새로운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만들기 전에 버전을 만들기 위해 </a:t>
            </a:r>
            <a:r>
              <a:rPr lang="en-US" altLang="ko-KR" sz="1400" dirty="0"/>
              <a:t>init.txt </a:t>
            </a:r>
            <a:r>
              <a:rPr lang="ko-KR" altLang="en-US" sz="1400" dirty="0"/>
              <a:t>파일을 만든 후 </a:t>
            </a:r>
            <a:r>
              <a:rPr lang="ko-KR" altLang="en-US" sz="1400" dirty="0" err="1"/>
              <a:t>스테이징해서</a:t>
            </a:r>
            <a:r>
              <a:rPr lang="ko-KR" altLang="en-US" sz="1400" dirty="0"/>
              <a:t> ‘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메시지와 함께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r>
              <a:rPr lang="ko-KR" altLang="en-US" sz="1400" dirty="0"/>
              <a:t>터미널에서는 세미콜론</a:t>
            </a:r>
            <a:r>
              <a:rPr lang="en-US" altLang="ko-KR" sz="1400" dirty="0"/>
              <a:t>(;)</a:t>
            </a:r>
            <a:r>
              <a:rPr lang="ko-KR" altLang="en-US" sz="1400" dirty="0"/>
              <a:t>으로 구분해서 여러 개의 명령을 한꺼번에 처리할 수 있음</a:t>
            </a:r>
            <a:br>
              <a:rPr lang="en-US" altLang="ko-KR" sz="1400" dirty="0"/>
            </a:br>
            <a:r>
              <a:rPr lang="ko-KR" altLang="en-US" sz="1400" dirty="0"/>
              <a:t>그리고 명령어 중 </a:t>
            </a:r>
            <a:r>
              <a:rPr lang="en-US" altLang="ko-KR" sz="1400" dirty="0"/>
              <a:t>touch</a:t>
            </a:r>
            <a:r>
              <a:rPr lang="ko-KR" altLang="en-US" sz="1400" dirty="0"/>
              <a:t>는 빈 파일을 만듦</a:t>
            </a:r>
            <a:br>
              <a:rPr lang="en-US" altLang="ko-KR" sz="1400" dirty="0"/>
            </a:br>
            <a:r>
              <a:rPr lang="ko-KR" altLang="en-US" sz="1400" dirty="0"/>
              <a:t>우리는 파일 내용을 수정하는 것이 아니라 버전이 필요하기 때문에 빈 파일을 만들고 </a:t>
            </a:r>
            <a:r>
              <a:rPr lang="ko-KR" altLang="en-US" sz="1400" dirty="0" err="1"/>
              <a:t>스테이징과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진행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2C3FA-96ED-417A-BC11-2AA0FC55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70" y="2118794"/>
            <a:ext cx="6623686" cy="10972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A502C3-4038-4A70-A51B-D3572830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70" y="4704117"/>
            <a:ext cx="6022762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0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cherry-pick</a:t>
            </a:r>
            <a:r>
              <a:rPr lang="ko-KR" altLang="en-US" b="1" dirty="0">
                <a:solidFill>
                  <a:srgbClr val="0079C2"/>
                </a:solidFill>
              </a:rPr>
              <a:t>으로 병합하기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787835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이 상태에서 새로운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</a:t>
            </a:r>
            <a:r>
              <a:rPr lang="en-US" altLang="ko-KR" sz="1400" dirty="0"/>
              <a:t>topic</a:t>
            </a:r>
            <a:r>
              <a:rPr lang="ko-KR" altLang="en-US" sz="1400" dirty="0"/>
              <a:t>을 만듦</a:t>
            </a:r>
            <a:br>
              <a:rPr lang="en-US" altLang="ko-KR" sz="1400" dirty="0"/>
            </a:br>
            <a:r>
              <a:rPr lang="ko-KR" altLang="en-US" sz="1400" dirty="0"/>
              <a:t>그리고 깃 로그를 확인해 보면 </a:t>
            </a:r>
            <a:r>
              <a:rPr lang="en-US" altLang="ko-KR" sz="1400" dirty="0" err="1"/>
              <a:t>init</a:t>
            </a:r>
            <a:r>
              <a:rPr lang="ko-KR" altLang="en-US" sz="1400" dirty="0"/>
              <a:t>이라는 버전이 </a:t>
            </a:r>
            <a:r>
              <a:rPr lang="en-US" altLang="ko-KR" sz="1400" dirty="0"/>
              <a:t>main</a:t>
            </a:r>
            <a:r>
              <a:rPr lang="ko-KR" altLang="en-US" sz="1400" dirty="0"/>
              <a:t>과 </a:t>
            </a:r>
            <a:r>
              <a:rPr lang="en-US" altLang="ko-KR" sz="1400" dirty="0"/>
              <a:t>topic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양쪽에 있는 것을 볼 수 있음</a:t>
            </a:r>
            <a:br>
              <a:rPr lang="en-US" altLang="ko-KR" sz="1400" dirty="0"/>
            </a:br>
            <a:r>
              <a:rPr lang="ko-KR" altLang="en-US" sz="1400" dirty="0"/>
              <a:t>여기에서 </a:t>
            </a:r>
            <a:r>
              <a:rPr lang="en-US" altLang="ko-KR" sz="1400" dirty="0"/>
              <a:t>–-all </a:t>
            </a:r>
            <a:r>
              <a:rPr lang="ko-KR" altLang="en-US" sz="1400" dirty="0"/>
              <a:t>옵션은 최신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뿐만 아니라 모든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다 보여주기 위한 옵션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이제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</a:t>
            </a:r>
            <a:r>
              <a:rPr lang="en-US" altLang="ko-KR" sz="1400" dirty="0"/>
              <a:t>m1</a:t>
            </a:r>
            <a:r>
              <a:rPr lang="ko-KR" altLang="en-US" sz="1400" dirty="0"/>
              <a:t>과 </a:t>
            </a:r>
            <a:r>
              <a:rPr lang="en-US" altLang="ko-KR" sz="1400" dirty="0"/>
              <a:t>m2</a:t>
            </a:r>
            <a:r>
              <a:rPr lang="ko-KR" altLang="en-US" sz="1400" dirty="0"/>
              <a:t>라는 </a:t>
            </a:r>
            <a:r>
              <a:rPr lang="en-US" altLang="ko-KR" sz="1400" dirty="0"/>
              <a:t>2</a:t>
            </a:r>
            <a:r>
              <a:rPr lang="ko-KR" altLang="en-US" sz="1400" dirty="0"/>
              <a:t>개의 버전을 더 만들고 </a:t>
            </a:r>
            <a:r>
              <a:rPr lang="en-US" altLang="ko-KR" sz="1400" dirty="0"/>
              <a:t>git log</a:t>
            </a:r>
            <a:r>
              <a:rPr lang="ko-KR" altLang="en-US" sz="1400" dirty="0"/>
              <a:t>로 확인</a:t>
            </a:r>
            <a:br>
              <a:rPr lang="en-US" altLang="ko-KR" sz="1400" dirty="0"/>
            </a:br>
            <a:r>
              <a:rPr lang="en-US" altLang="ko-KR" sz="1400" dirty="0"/>
              <a:t>main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최신 버전 </a:t>
            </a:r>
            <a:r>
              <a:rPr lang="en-US" altLang="ko-KR" sz="1400" dirty="0"/>
              <a:t>m2</a:t>
            </a:r>
            <a:r>
              <a:rPr lang="ko-KR" altLang="en-US" sz="1400" dirty="0"/>
              <a:t>를 가리키고 있고</a:t>
            </a:r>
            <a:r>
              <a:rPr lang="en-US" altLang="ko-KR" sz="1400" dirty="0"/>
              <a:t>, topic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</a:t>
            </a:r>
            <a:r>
              <a:rPr lang="ko-KR" altLang="en-US" sz="1400" dirty="0"/>
              <a:t>버전 상태인 것을 볼 수 있음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2BACF2-97A0-4879-A8D3-BA027184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2765125"/>
            <a:ext cx="6866711" cy="8686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FD63C6-096E-407F-95A9-68B74196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5" y="4380952"/>
            <a:ext cx="6699182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cherry-pick</a:t>
            </a:r>
            <a:r>
              <a:rPr lang="ko-KR" altLang="en-US" b="1" dirty="0">
                <a:solidFill>
                  <a:srgbClr val="0079C2"/>
                </a:solidFill>
              </a:rPr>
              <a:t>으로 병합하기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1" y="1744909"/>
            <a:ext cx="10515600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topic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전환한 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앞에서와</a:t>
            </a:r>
            <a:r>
              <a:rPr lang="ko-KR" altLang="en-US" sz="1400" dirty="0"/>
              <a:t> 같은 방법으로 </a:t>
            </a:r>
            <a:r>
              <a:rPr lang="en-US" altLang="ko-KR" sz="1400" dirty="0"/>
              <a:t>t1, t2, t3 </a:t>
            </a:r>
            <a:r>
              <a:rPr lang="ko-KR" altLang="en-US" sz="1400" dirty="0"/>
              <a:t>버전을 만듦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git log</a:t>
            </a:r>
            <a:r>
              <a:rPr lang="ko-KR" altLang="en-US" sz="1400" dirty="0"/>
              <a:t>로 확인해 보면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</a:t>
            </a:r>
            <a:r>
              <a:rPr lang="ko-KR" altLang="en-US" sz="1400" dirty="0"/>
              <a:t>버전부터 시작해서 </a:t>
            </a:r>
            <a:r>
              <a:rPr lang="en-US" altLang="ko-KR" sz="1400" dirty="0"/>
              <a:t>m1, m2 </a:t>
            </a:r>
            <a:r>
              <a:rPr lang="ko-KR" altLang="en-US" sz="1400" dirty="0"/>
              <a:t>버전으로 연결되어 있고</a:t>
            </a:r>
            <a:r>
              <a:rPr lang="en-US" altLang="ko-KR" sz="1400" dirty="0"/>
              <a:t>, topic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</a:t>
            </a:r>
            <a:r>
              <a:rPr lang="ko-KR" altLang="en-US" sz="1400" dirty="0"/>
              <a:t>버전부터 시작해서 </a:t>
            </a:r>
            <a:r>
              <a:rPr lang="en-US" altLang="ko-KR" sz="1400" dirty="0"/>
              <a:t>t1, t2, t3 </a:t>
            </a:r>
            <a:r>
              <a:rPr lang="ko-KR" altLang="en-US" sz="1400" dirty="0"/>
              <a:t>버전으로 연결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C6ABA-C569-4F67-83F7-A5DA6185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31" y="2118794"/>
            <a:ext cx="6770451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54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770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cherry-pick</a:t>
            </a:r>
            <a:r>
              <a:rPr lang="ko-KR" altLang="en-US" b="1" dirty="0">
                <a:solidFill>
                  <a:srgbClr val="0079C2"/>
                </a:solidFill>
              </a:rPr>
              <a:t>으로 병합하기 </a:t>
            </a:r>
            <a:r>
              <a:rPr lang="en-US" altLang="ko-KR" b="1" dirty="0">
                <a:solidFill>
                  <a:srgbClr val="0079C2"/>
                </a:solidFill>
              </a:rPr>
              <a:t>– (4)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병합하기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91E3-3E95-4269-887D-2403FECF782F}"/>
              </a:ext>
            </a:extLst>
          </p:cNvPr>
          <p:cNvSpPr txBox="1"/>
          <p:nvPr/>
        </p:nvSpPr>
        <p:spPr>
          <a:xfrm>
            <a:off x="703120" y="1744909"/>
            <a:ext cx="10659147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현재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있는데</a:t>
            </a:r>
            <a:r>
              <a:rPr lang="en-US" altLang="ko-KR" sz="1400" dirty="0"/>
              <a:t>, topic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</a:t>
            </a:r>
            <a:r>
              <a:rPr lang="en-US" altLang="ko-KR" sz="1400" dirty="0"/>
              <a:t>t2 </a:t>
            </a:r>
            <a:r>
              <a:rPr lang="ko-KR" altLang="en-US" sz="1400" dirty="0"/>
              <a:t>버전에서 적용했던 내용을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브랜치에도</a:t>
            </a:r>
            <a:r>
              <a:rPr lang="ko-KR" altLang="en-US" sz="1400" dirty="0"/>
              <a:t> 적용하고 싶을 때 사용하는 것이 바로 </a:t>
            </a:r>
            <a:r>
              <a:rPr lang="en-US" altLang="ko-KR" sz="1400" dirty="0"/>
              <a:t>cherry-pick</a:t>
            </a:r>
            <a:r>
              <a:rPr lang="ko-KR" altLang="en-US" sz="1400" dirty="0"/>
              <a:t>으로 </a:t>
            </a:r>
            <a:r>
              <a:rPr lang="en-US" altLang="ko-KR" sz="1400" dirty="0"/>
              <a:t>topic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여러 버전 중 하나를 골라와서 병합하는 것</a:t>
            </a:r>
            <a:br>
              <a:rPr lang="en-US" altLang="ko-KR" sz="1400" dirty="0"/>
            </a:br>
            <a:r>
              <a:rPr lang="en-US" altLang="ko-KR" sz="1400" dirty="0"/>
              <a:t>cherry-pick</a:t>
            </a:r>
            <a:r>
              <a:rPr lang="ko-KR" altLang="en-US" sz="1400" dirty="0"/>
              <a:t>을 사용하려면 우선 병합될 </a:t>
            </a:r>
            <a:r>
              <a:rPr lang="ko-KR" altLang="en-US" sz="1400" dirty="0" err="1"/>
              <a:t>브랜치인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전환해야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 dirty="0"/>
              <a:t>topic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</a:t>
            </a:r>
            <a:r>
              <a:rPr lang="en-US" altLang="ko-KR" sz="1400" dirty="0"/>
              <a:t>t2 </a:t>
            </a:r>
            <a:r>
              <a:rPr lang="ko-KR" altLang="en-US" sz="1400" dirty="0"/>
              <a:t>버전만 병합하려면</a:t>
            </a:r>
            <a:r>
              <a:rPr lang="en-US" altLang="ko-KR" sz="1400" dirty="0"/>
              <a:t>, cherry-pick </a:t>
            </a:r>
            <a:r>
              <a:rPr lang="ko-KR" altLang="en-US" sz="1400" dirty="0"/>
              <a:t>명령 다음에 </a:t>
            </a:r>
            <a:r>
              <a:rPr lang="en-US" altLang="ko-KR" sz="1400" dirty="0"/>
              <a:t>t2</a:t>
            </a:r>
            <a:r>
              <a:rPr lang="ko-KR" altLang="en-US" sz="1400" dirty="0"/>
              <a:t>에 해당하는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해시를 알려주면 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 dirty="0"/>
              <a:t>cherry-pick </a:t>
            </a:r>
            <a:r>
              <a:rPr lang="ko-KR" altLang="en-US" sz="1400" dirty="0"/>
              <a:t>후에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어떤 파일이 있는지 살펴보면 </a:t>
            </a:r>
            <a:br>
              <a:rPr lang="en-US" altLang="ko-KR" sz="1400" dirty="0"/>
            </a:br>
            <a:r>
              <a:rPr lang="ko-KR" altLang="en-US" sz="1400" dirty="0"/>
              <a:t>기존에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있던 </a:t>
            </a:r>
            <a:r>
              <a:rPr lang="en-US" altLang="ko-KR" sz="1400" dirty="0"/>
              <a:t>init.txt, m1, m2 </a:t>
            </a:r>
            <a:r>
              <a:rPr lang="ko-KR" altLang="en-US" sz="1400" dirty="0"/>
              <a:t>다음에 </a:t>
            </a:r>
            <a:r>
              <a:rPr lang="en-US" altLang="ko-KR" sz="1400" dirty="0"/>
              <a:t>t2</a:t>
            </a:r>
            <a:r>
              <a:rPr lang="ko-KR" altLang="en-US" sz="1400" dirty="0"/>
              <a:t>가 합쳐진 것을 볼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그리고 깃 로그를 확인해 보면</a:t>
            </a:r>
            <a:r>
              <a:rPr lang="en-US" altLang="ko-KR" sz="1400" dirty="0"/>
              <a:t>, topic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</a:t>
            </a:r>
            <a:r>
              <a:rPr lang="en-US" altLang="ko-KR" sz="1400" dirty="0"/>
              <a:t>t2</a:t>
            </a:r>
            <a:r>
              <a:rPr lang="ko-KR" altLang="en-US" sz="1400" dirty="0"/>
              <a:t>가 있고</a:t>
            </a:r>
            <a:r>
              <a:rPr lang="en-US" altLang="ko-KR" sz="1400" dirty="0"/>
              <a:t>, main </a:t>
            </a:r>
            <a:r>
              <a:rPr lang="ko-KR" altLang="en-US" sz="1400" dirty="0" err="1"/>
              <a:t>브랜치에도</a:t>
            </a:r>
            <a:r>
              <a:rPr lang="ko-KR" altLang="en-US" sz="1400" dirty="0"/>
              <a:t> </a:t>
            </a:r>
            <a:r>
              <a:rPr lang="en-US" altLang="ko-KR" sz="1400" dirty="0"/>
              <a:t>t2</a:t>
            </a:r>
            <a:r>
              <a:rPr lang="ko-KR" altLang="en-US" sz="1400" dirty="0"/>
              <a:t>가 추가되어 있음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444ACA-9E77-4389-A8B7-AE0E4D68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88" y="2765125"/>
            <a:ext cx="6635116" cy="5943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52EC2A-5964-41E5-A886-90FB32BD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88" y="3734621"/>
            <a:ext cx="6765212" cy="5943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B8375A-EBA9-4136-B5F8-9EA7F57DD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88" y="5027282"/>
            <a:ext cx="669953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8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master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en-US" altLang="ko-KR" b="1" dirty="0">
                <a:solidFill>
                  <a:srgbClr val="0079C2"/>
                </a:solidFill>
              </a:rPr>
              <a:t>? main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en-US" altLang="ko-KR" b="1" dirty="0">
                <a:solidFill>
                  <a:srgbClr val="0079C2"/>
                </a:solidFill>
              </a:rPr>
              <a:t>!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4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깃으로 버전 관리를 시작하면 기본적으로 </a:t>
            </a:r>
            <a:r>
              <a:rPr lang="en-US" altLang="ko-KR" sz="1400" dirty="0">
                <a:highlight>
                  <a:srgbClr val="FFFF00"/>
                </a:highlight>
              </a:rPr>
              <a:t>main</a:t>
            </a:r>
            <a:r>
              <a:rPr lang="ko-KR" altLang="en-US" sz="1400" dirty="0">
                <a:highlight>
                  <a:srgbClr val="FFFF00"/>
                </a:highlight>
              </a:rPr>
              <a:t>이라는 </a:t>
            </a:r>
            <a:r>
              <a:rPr lang="ko-KR" altLang="en-US" sz="1400" dirty="0" err="1">
                <a:highlight>
                  <a:srgbClr val="FFFF00"/>
                </a:highlight>
              </a:rPr>
              <a:t>브랜치</a:t>
            </a:r>
            <a:r>
              <a:rPr lang="ko-KR" altLang="en-US" sz="1400" dirty="0" err="1"/>
              <a:t>가</a:t>
            </a:r>
            <a:r>
              <a:rPr lang="ko-KR" altLang="en-US" sz="1400" dirty="0"/>
              <a:t> 만들어짐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옛 버전의 깃을 사용하고 있거나</a:t>
            </a:r>
            <a:r>
              <a:rPr lang="en-US" altLang="ko-KR" sz="1400" dirty="0"/>
              <a:t>, </a:t>
            </a:r>
            <a:r>
              <a:rPr lang="ko-KR" altLang="en-US" sz="1400" dirty="0"/>
              <a:t>최신 깃을 설치했더라도 메인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main</a:t>
            </a:r>
            <a:r>
              <a:rPr lang="ko-KR" altLang="en-US" sz="1400" dirty="0"/>
              <a:t>으로 지정하지 않았다면 </a:t>
            </a:r>
            <a:br>
              <a:rPr lang="en-US" altLang="ko-KR" sz="1400" dirty="0"/>
            </a:br>
            <a:r>
              <a:rPr lang="en-US" altLang="ko-KR" sz="1400" dirty="0"/>
              <a:t>master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나타날 수도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master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이름만 서로 다를 뿐</a:t>
            </a:r>
            <a:r>
              <a:rPr lang="en-US" altLang="ko-KR" sz="1400" dirty="0"/>
              <a:t>, </a:t>
            </a:r>
            <a:r>
              <a:rPr lang="ko-KR" altLang="en-US" sz="1400" dirty="0"/>
              <a:t>깃을 사용할 때 기본이 되는 </a:t>
            </a:r>
            <a:r>
              <a:rPr lang="ko-KR" altLang="en-US" sz="1400" dirty="0" err="1"/>
              <a:t>브랜치라는</a:t>
            </a:r>
            <a:r>
              <a:rPr lang="ko-KR" altLang="en-US" sz="1400" dirty="0"/>
              <a:t> 개념은 같음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master</a:t>
            </a:r>
            <a:r>
              <a:rPr lang="ko-KR" altLang="en-US" sz="1400" dirty="0"/>
              <a:t>라는 이름이 </a:t>
            </a:r>
            <a:r>
              <a:rPr lang="en-US" altLang="ko-KR" sz="1400" dirty="0"/>
              <a:t>master(</a:t>
            </a:r>
            <a:r>
              <a:rPr lang="ko-KR" altLang="en-US" sz="1400" dirty="0"/>
              <a:t>주인</a:t>
            </a:r>
            <a:r>
              <a:rPr lang="en-US" altLang="ko-KR" sz="1400" dirty="0"/>
              <a:t>)-slave(</a:t>
            </a:r>
            <a:r>
              <a:rPr lang="ko-KR" altLang="en-US" sz="1400" dirty="0"/>
              <a:t>종</a:t>
            </a:r>
            <a:r>
              <a:rPr lang="en-US" altLang="ko-KR" sz="1400" dirty="0"/>
              <a:t>)</a:t>
            </a:r>
            <a:r>
              <a:rPr lang="ko-KR" altLang="en-US" sz="1400" dirty="0"/>
              <a:t>라는 노예 제도를 연상시키고 인종을 차별하는 느낌을 주기 때문에 </a:t>
            </a:r>
            <a:r>
              <a:rPr lang="en-US" altLang="ko-KR" sz="1400" dirty="0"/>
              <a:t>main</a:t>
            </a:r>
            <a:r>
              <a:rPr lang="ko-KR" altLang="en-US" sz="1400" dirty="0"/>
              <a:t>으로 바뀌었음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이미 깃을 사용해 왔다면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이름은 </a:t>
            </a:r>
            <a:r>
              <a:rPr lang="en-US" altLang="ko-KR" sz="1400" dirty="0"/>
              <a:t>master</a:t>
            </a:r>
            <a:r>
              <a:rPr lang="ko-KR" altLang="en-US" sz="1400" dirty="0"/>
              <a:t>로 되어 있을 것이고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master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뒤섞여 헷갈릴 수도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예전 작업은 </a:t>
            </a:r>
            <a:r>
              <a:rPr lang="en-US" altLang="ko-KR" sz="1400" dirty="0"/>
              <a:t>master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사용하고 최근 작업은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사용하겠지만 시간이 흐르면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자연스러워질 것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브랜치란</a:t>
            </a:r>
            <a:endParaRPr lang="ko-KR" altLang="en-US" sz="28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006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기능 살펴보기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4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깃으로 버전 관리를 시작하면 기본적으로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만들어짐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커밋할 때마다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어떤 게 최신 </a:t>
            </a:r>
            <a:r>
              <a:rPr lang="ko-KR" altLang="en-US" sz="1400" dirty="0" err="1"/>
              <a:t>커밋인지</a:t>
            </a:r>
            <a:r>
              <a:rPr lang="ko-KR" altLang="en-US" sz="1400" dirty="0"/>
              <a:t> 정보를 가짐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가리키는 포인터와 비슷하다고 생각하면 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기존 파일은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그대로 유지하면서</a:t>
            </a:r>
            <a:r>
              <a:rPr lang="en-US" altLang="ko-KR" sz="1400" dirty="0"/>
              <a:t>, </a:t>
            </a:r>
            <a:r>
              <a:rPr lang="ko-KR" altLang="en-US" sz="1400" dirty="0"/>
              <a:t>새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기존 파일 내용을 수정하거나 새로운 기능을 추가할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새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만드는 것을 </a:t>
            </a:r>
            <a:r>
              <a:rPr lang="en-US" altLang="ko-KR" sz="1400" dirty="0"/>
              <a:t>‘</a:t>
            </a:r>
            <a:r>
              <a:rPr lang="ko-KR" altLang="en-US" sz="1400" dirty="0"/>
              <a:t>분기</a:t>
            </a:r>
            <a:r>
              <a:rPr lang="en-US" altLang="ko-KR" sz="1400" dirty="0"/>
              <a:t>(branch)</a:t>
            </a:r>
            <a:r>
              <a:rPr lang="ko-KR" altLang="en-US" sz="1400" dirty="0"/>
              <a:t>한다</a:t>
            </a:r>
            <a:r>
              <a:rPr lang="en-US" altLang="ko-KR" sz="1400" dirty="0"/>
              <a:t>’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브랜치란</a:t>
            </a:r>
            <a:endParaRPr lang="ko-KR" altLang="en-US" sz="2800" b="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D35E1-3D89-4AA9-8165-A6866E98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5" y="3958657"/>
            <a:ext cx="5752934" cy="23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기능 살펴보기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0" y="1744909"/>
            <a:ext cx="10930079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새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원하는 작업을 다 끝냈다면 새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있던 파일을 원래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합칠 수 있음</a:t>
            </a:r>
            <a:br>
              <a:rPr lang="en-US" altLang="ko-KR" sz="1400" dirty="0"/>
            </a:br>
            <a:r>
              <a:rPr lang="ko-KR" altLang="en-US" sz="1400" dirty="0"/>
              <a:t>이렇게 분기했던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합치는 것을 </a:t>
            </a:r>
            <a:r>
              <a:rPr lang="en-US" altLang="ko-KR" sz="1400" dirty="0"/>
              <a:t>‘</a:t>
            </a:r>
            <a:r>
              <a:rPr lang="ko-KR" altLang="en-US" sz="1400" dirty="0"/>
              <a:t>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한다</a:t>
            </a:r>
            <a:r>
              <a:rPr lang="en-US" altLang="ko-KR" sz="1400" dirty="0"/>
              <a:t>’</a:t>
            </a:r>
            <a:r>
              <a:rPr lang="ko-KR" altLang="en-US" sz="1400" dirty="0"/>
              <a:t>고</a:t>
            </a:r>
            <a:r>
              <a:rPr lang="en-US" altLang="ko-KR" sz="1400" dirty="0"/>
              <a:t> 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기본 파일은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그대로 둔 상태에서 새로운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분기한 후 </a:t>
            </a:r>
            <a:br>
              <a:rPr lang="en-US" altLang="ko-KR" sz="1400" dirty="0"/>
            </a:br>
            <a:r>
              <a:rPr lang="ko-KR" altLang="en-US" sz="1400" dirty="0"/>
              <a:t>수정이나 추가 작업을 하고 별 문제없이 완성되었다면</a:t>
            </a:r>
            <a:r>
              <a:rPr lang="en-US" altLang="ko-KR" sz="1400" dirty="0"/>
              <a:t>, </a:t>
            </a:r>
            <a:r>
              <a:rPr lang="ko-KR" altLang="en-US" sz="1400" dirty="0"/>
              <a:t>새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내용을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병합하는 것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브랜치란</a:t>
            </a:r>
            <a:endParaRPr lang="ko-KR" altLang="en-US" sz="2800" b="0" dirty="0"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84FAA7-F9D4-4A1D-BA03-9A4FBB39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6" y="3314576"/>
            <a:ext cx="5752934" cy="23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1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실습 상황 만들기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4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터미널 창을 열어 홈 디렉터리에 ‘</a:t>
            </a:r>
            <a:r>
              <a:rPr lang="en-US" altLang="ko-KR" sz="1400" dirty="0"/>
              <a:t>manual’</a:t>
            </a:r>
            <a:r>
              <a:rPr lang="ko-KR" altLang="en-US" sz="1400" dirty="0"/>
              <a:t>이라는 새 디렉터리를 만들고 해당 디렉터리로 이동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manual </a:t>
            </a:r>
            <a:r>
              <a:rPr lang="ko-KR" altLang="en-US" sz="1400" dirty="0"/>
              <a:t>디렉터리를 저장소로 만들고 </a:t>
            </a:r>
            <a:r>
              <a:rPr lang="en-US" altLang="ko-KR" sz="1400" dirty="0"/>
              <a:t>ls -al </a:t>
            </a:r>
            <a:r>
              <a:rPr lang="ko-KR" altLang="en-US" sz="1400" dirty="0"/>
              <a:t>명령을 사용해서 </a:t>
            </a:r>
            <a:r>
              <a:rPr lang="en-US" altLang="ko-KR" sz="1400" dirty="0"/>
              <a:t>.git </a:t>
            </a:r>
            <a:r>
              <a:rPr lang="ko-KR" altLang="en-US" sz="1400" dirty="0"/>
              <a:t>디렉터리가 만들어졌는지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manual </a:t>
            </a:r>
            <a:r>
              <a:rPr lang="ko-KR" altLang="en-US" sz="1400" dirty="0"/>
              <a:t>디렉터리 안에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만들기 위해 터미널에 다음과 같이 입력해서 빔을 열고</a:t>
            </a:r>
            <a:r>
              <a:rPr lang="en-US" altLang="ko-KR" sz="1400" dirty="0"/>
              <a:t>, ‘content 1’</a:t>
            </a:r>
            <a:r>
              <a:rPr lang="ko-KR" altLang="en-US" sz="1400" dirty="0"/>
              <a:t>이라는 내용을 입력한 후 저장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만들기 및 이동하기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CF474-247D-4FCA-A613-F89F153C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99" y="2118794"/>
            <a:ext cx="6600734" cy="1097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25333C-6A21-4864-A706-8B22ECAB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99" y="3734621"/>
            <a:ext cx="6860801" cy="8686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10D15C-AE94-47F4-BCD1-0EBB6B120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766" y="5350448"/>
            <a:ext cx="683219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6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실습 상황 만들기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4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이제 </a:t>
            </a:r>
            <a:r>
              <a:rPr lang="en-US" altLang="ko-KR" sz="1400" dirty="0"/>
              <a:t>work.txt </a:t>
            </a:r>
            <a:r>
              <a:rPr lang="ko-KR" altLang="en-US" sz="1400" dirty="0"/>
              <a:t>파일을 스테이지에 올리고 커밋함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메시지는 간단히 ‘</a:t>
            </a:r>
            <a:r>
              <a:rPr lang="en-US" altLang="ko-KR" sz="1400" dirty="0"/>
              <a:t>work 1’</a:t>
            </a:r>
            <a:r>
              <a:rPr lang="ko-KR" altLang="en-US" sz="1400" dirty="0"/>
              <a:t>이라고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 err="1"/>
              <a:t>커밋이</a:t>
            </a:r>
            <a:r>
              <a:rPr lang="ko-KR" altLang="en-US" sz="1400" dirty="0"/>
              <a:t> 완료되면 </a:t>
            </a:r>
            <a:r>
              <a:rPr lang="en-US" altLang="ko-KR" sz="1400" dirty="0"/>
              <a:t>git log</a:t>
            </a:r>
            <a:r>
              <a:rPr lang="ko-KR" altLang="en-US" sz="1400" dirty="0"/>
              <a:t>를 입력해서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내역을 확인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해시 오른쪽에 있는 </a:t>
            </a:r>
            <a:r>
              <a:rPr lang="en-US" altLang="ko-KR" sz="1400" dirty="0"/>
              <a:t>(HEAD -&gt; main)</a:t>
            </a:r>
            <a:r>
              <a:rPr lang="ko-KR" altLang="en-US" sz="1400" dirty="0"/>
              <a:t>은 </a:t>
            </a:r>
            <a:r>
              <a:rPr lang="en-US" altLang="ko-KR" sz="1400" dirty="0"/>
              <a:t>HEAD</a:t>
            </a:r>
            <a:r>
              <a:rPr lang="ko-KR" altLang="en-US" sz="1400" dirty="0"/>
              <a:t>가 현재 </a:t>
            </a:r>
            <a:r>
              <a:rPr lang="en-US" altLang="ko-KR" sz="1400" dirty="0"/>
              <a:t>main</a:t>
            </a:r>
            <a:r>
              <a:rPr lang="ko-KR" altLang="en-US" sz="1400" dirty="0"/>
              <a:t>이라는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가리키고 있다는 뜻이고 </a:t>
            </a:r>
            <a:br>
              <a:rPr lang="en-US" altLang="ko-KR" sz="1400" dirty="0"/>
            </a:br>
            <a:r>
              <a:rPr lang="en-US" altLang="ko-KR" sz="1400" dirty="0"/>
              <a:t>(HEAD -&gt;main)</a:t>
            </a:r>
            <a:r>
              <a:rPr lang="ko-KR" altLang="en-US" sz="1400" dirty="0"/>
              <a:t>이 붙은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가장 최신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r>
              <a:rPr lang="ko-KR" altLang="en-US" sz="1400" dirty="0"/>
              <a:t>현재는 </a:t>
            </a:r>
            <a:r>
              <a:rPr lang="en-US" altLang="ko-KR" sz="1400" dirty="0"/>
              <a:t>work 1</a:t>
            </a:r>
            <a:r>
              <a:rPr lang="ko-KR" altLang="en-US" sz="1400" dirty="0"/>
              <a:t>이라는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최신 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’</a:t>
            </a:r>
            <a:r>
              <a:rPr lang="ko-KR" altLang="en-US" sz="1400" dirty="0"/>
              <a:t>이라고 알려 주고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03-2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만들기 및 이동하기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6A77E1-BB0E-4536-9C18-0AA638F7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2441959"/>
            <a:ext cx="6866711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3644</Words>
  <Application>Microsoft Office PowerPoint</Application>
  <PresentationFormat>와이드스크린</PresentationFormat>
  <Paragraphs>333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TDc_SSiGothic_150_OTF</vt:lpstr>
      <vt:lpstr>맑은 고딕</vt:lpstr>
      <vt:lpstr>Arial</vt:lpstr>
      <vt:lpstr>Office 테마</vt:lpstr>
      <vt:lpstr>PowerPoint 프레젠테이션</vt:lpstr>
      <vt:lpstr>03-1 브랜치란</vt:lpstr>
      <vt:lpstr>03-1 브랜치란</vt:lpstr>
      <vt:lpstr>03-1 브랜치란</vt:lpstr>
      <vt:lpstr>03-1 브랜치란</vt:lpstr>
      <vt:lpstr>03-1 브랜치란</vt:lpstr>
      <vt:lpstr>03-1 브랜치란</vt:lpstr>
      <vt:lpstr>03-2 브랜치 만들기 및 이동하기</vt:lpstr>
      <vt:lpstr>03-2 브랜치 만들기 및 이동하기</vt:lpstr>
      <vt:lpstr>03-2 브랜치 만들기 및 이동하기</vt:lpstr>
      <vt:lpstr>03-2 브랜치 만들기 및 이동하기</vt:lpstr>
      <vt:lpstr>03-2 브랜치 만들기 및 이동하기</vt:lpstr>
      <vt:lpstr>03-2 브랜치 만들기 및 이동하기</vt:lpstr>
      <vt:lpstr>03-2 브랜치 만들기 및 이동하기</vt:lpstr>
      <vt:lpstr>03-2 브랜치 만들기 및 이동하기</vt:lpstr>
      <vt:lpstr>03-3 브랜치 정보 확인하기</vt:lpstr>
      <vt:lpstr>03-3 브랜치 정보 확인하기</vt:lpstr>
      <vt:lpstr>03-3 브랜치 정보 확인하기</vt:lpstr>
      <vt:lpstr>03-3 브랜치 정보 확인하기</vt:lpstr>
      <vt:lpstr>03-3 브랜치 정보 확인하기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  <vt:lpstr>03-4 브랜치 병합하기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JEONGDONG SEO</cp:lastModifiedBy>
  <cp:revision>200</cp:revision>
  <dcterms:created xsi:type="dcterms:W3CDTF">2019-12-23T02:38:38Z</dcterms:created>
  <dcterms:modified xsi:type="dcterms:W3CDTF">2024-07-09T00:26:53Z</dcterms:modified>
</cp:coreProperties>
</file>