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8BCB"/>
    <a:srgbClr val="F7FCFF"/>
    <a:srgbClr val="E768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72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54D941-7940-4254-AF12-4A0F7F80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85F9AE-2A68-418B-A0B8-8A856189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FD335-627C-4BCA-B101-4A3583FB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009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1E86F-C758-4260-9756-013F9A6A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02ABB6-5851-4FCE-BCF1-DEA9931F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D59C8-BF63-4F07-929A-51FD27A5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08B67D-33F7-4F7C-99C9-E2A9753A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520A4-FE82-4874-A0B8-9AC460BF5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41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2649F2-12E1-482C-9F7A-7748AF5C5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6ECF0E-1956-4183-B0AE-31EB051C4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92F13C-6581-4D02-85AF-2450BAF1F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5E1D7-875C-472B-A465-27B4C728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08D17-E24F-44A2-A81D-EF8F6D89B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94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68265-CE6C-456F-8528-6A3A266D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C92937-D3E6-4667-B5E0-D93FEDA0C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BD7C94-0DF7-4A1A-B4FE-77A1911B5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2A107-5FD5-46A8-869C-7C7475C91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5ED6C-D620-4822-A782-03AC28A0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39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3AEA63-C7C5-4CDD-98E2-AE5B4EE0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F74E59-2BED-45BD-BCF5-6D894860E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66BFC8-99FD-481D-AD60-9F63CC1B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87B8E-DB70-47F0-95D3-409BFF60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88AB2-94C9-4D33-A6C0-CA69A86CE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93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DF1620-EDBD-419A-9D3F-04F254A89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549D6-DC13-4340-87A6-ABEEAF330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3942A7-8CE7-458A-B0B0-4BBC25A2C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188DA9-118C-4C6E-82B1-B8C876A3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AC18B6-3B0B-4446-87E1-BBAF734A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243E9D-3F08-4669-8882-0D0C0147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15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6D8928-1051-4456-BFED-40236D7F9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B3F10B-4153-4405-8344-FB232D149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7C44E8-0759-4C70-BD1A-E20FE9F96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A8D3AD9-A629-41C3-93DB-F949757E50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E48363-ECF0-4EE1-B990-28B778345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BB93E2-6B93-4831-9B90-BA7B33880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A1AABE-CB8A-41CC-B0B7-2CCE01F5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FEEB25-FCB9-4440-A11F-F555C758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97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90953-3F23-4545-820D-9B6F0763A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44" y="74815"/>
            <a:ext cx="10515600" cy="498764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15AAF4-EC69-45DA-9F83-9B81BF95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596A42-920D-4F74-9D10-FEB5A216E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D0F475-C54E-499F-B7DB-C2B9815FB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488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56D4B4A-5B65-45CD-BA7D-7BE8A816D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54BCD5-0B01-4E55-814B-2BA984B5D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F26521-8895-4016-AA49-AA9EA73F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417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F0A36B-B5E7-4BFE-919E-9FBAA3A20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8F52FD-ACC6-448A-8D95-02B0D044B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F9D860-7F08-4489-A089-7CB793E3B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A99C76-E3D6-470E-B9D0-900DF978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DDA70D-E9B0-45C5-9DEE-B13BC44C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5AD803-91E1-412F-97B8-0858661A5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884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A99AD-4B46-4308-AC31-AFE21EF3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EC3C238-A1D1-4490-A19F-F638113ED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41829D-4CF2-4EB5-B3F2-E5A722F57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CEC19A-6F8E-495E-8055-E716E5776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D436CE-7B12-4750-9740-6136DF52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5E58C4-A61A-451F-BBDF-B89881B6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2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FC013C-5679-4F03-9D58-C48FAB93B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3F72F-0DBA-48DA-91F0-80BB4D6D5B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5836E-B368-4A55-B108-AFC749774D96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CE64C-74E9-4788-A11C-DB2CED37A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B708CB-369D-4CA5-B43D-5922FFF27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E77E2-98EA-41B1-8AFC-084F70E82A4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9B15AC-CA9F-4B5A-AF52-C602F988D355}"/>
              </a:ext>
            </a:extLst>
          </p:cNvPr>
          <p:cNvSpPr/>
          <p:nvPr userDrawn="1"/>
        </p:nvSpPr>
        <p:spPr>
          <a:xfrm>
            <a:off x="0" y="-1"/>
            <a:ext cx="12192000" cy="6500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C387922-0588-491D-9F09-7AE140436D85}"/>
              </a:ext>
            </a:extLst>
          </p:cNvPr>
          <p:cNvSpPr/>
          <p:nvPr userDrawn="1"/>
        </p:nvSpPr>
        <p:spPr>
          <a:xfrm>
            <a:off x="0" y="650033"/>
            <a:ext cx="12192000" cy="82492"/>
          </a:xfrm>
          <a:prstGeom prst="rect">
            <a:avLst/>
          </a:prstGeom>
          <a:solidFill>
            <a:srgbClr val="1E8B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AB435C-B0C2-4602-8F48-D48D0606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50377"/>
            <a:ext cx="10515600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pic>
        <p:nvPicPr>
          <p:cNvPr id="1026" name="Picture 2" descr="힘내">
            <a:extLst>
              <a:ext uri="{FF2B5EF4-FFF2-40B4-BE49-F238E27FC236}">
                <a16:creationId xmlns:a16="http://schemas.microsoft.com/office/drawing/2014/main" id="{9FC30C7E-5953-4CB8-A217-9ABCC463CE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0548" y="105939"/>
            <a:ext cx="1047750" cy="4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20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3080020-F24A-4208-960A-6333E4C7C0BA}"/>
              </a:ext>
            </a:extLst>
          </p:cNvPr>
          <p:cNvCxnSpPr/>
          <p:nvPr/>
        </p:nvCxnSpPr>
        <p:spPr>
          <a:xfrm>
            <a:off x="672864" y="-71640"/>
            <a:ext cx="0" cy="6858000"/>
          </a:xfrm>
          <a:prstGeom prst="line">
            <a:avLst/>
          </a:prstGeom>
          <a:ln w="76200">
            <a:solidFill>
              <a:srgbClr val="1E8BCB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1FDA34-3573-42FE-B434-711826BF5B60}"/>
              </a:ext>
            </a:extLst>
          </p:cNvPr>
          <p:cNvSpPr txBox="1"/>
          <p:nvPr/>
        </p:nvSpPr>
        <p:spPr>
          <a:xfrm>
            <a:off x="1700463" y="2452422"/>
            <a:ext cx="5848076" cy="2220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7BC3"/>
                </a:solidFill>
              </a:rPr>
              <a:t>05-1</a:t>
            </a:r>
            <a:r>
              <a:rPr lang="en-US" altLang="ko-KR" dirty="0"/>
              <a:t> </a:t>
            </a:r>
            <a:r>
              <a:rPr lang="ko-KR" altLang="en-US" dirty="0"/>
              <a:t>서로 다른 컴퓨터에서 원격 저장소 함께 사용하기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7BC3"/>
                </a:solidFill>
              </a:rPr>
              <a:t>05-2</a:t>
            </a:r>
            <a:r>
              <a:rPr lang="en-US" altLang="ko-KR" dirty="0"/>
              <a:t> </a:t>
            </a:r>
            <a:r>
              <a:rPr lang="ko-KR" altLang="en-US" dirty="0"/>
              <a:t>원격 </a:t>
            </a:r>
            <a:r>
              <a:rPr lang="ko-KR" altLang="en-US" dirty="0" err="1"/>
              <a:t>브랜치</a:t>
            </a:r>
            <a:r>
              <a:rPr lang="ko-KR" altLang="en-US" dirty="0"/>
              <a:t> 정보 가져오기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7BC3"/>
                </a:solidFill>
              </a:rPr>
              <a:t>05-3</a:t>
            </a:r>
            <a:r>
              <a:rPr lang="en-US" altLang="ko-KR" dirty="0"/>
              <a:t> </a:t>
            </a:r>
            <a:r>
              <a:rPr lang="ko-KR" altLang="en-US" dirty="0"/>
              <a:t>협업의 기본 알아보기</a:t>
            </a:r>
          </a:p>
          <a:p>
            <a:pPr>
              <a:lnSpc>
                <a:spcPct val="200000"/>
              </a:lnSpc>
            </a:pPr>
            <a:r>
              <a:rPr lang="en-US" altLang="ko-KR" dirty="0">
                <a:solidFill>
                  <a:srgbClr val="007BC3"/>
                </a:solidFill>
              </a:rPr>
              <a:t>05-4</a:t>
            </a:r>
            <a:r>
              <a:rPr lang="en-US" altLang="ko-KR" dirty="0"/>
              <a:t> </a:t>
            </a:r>
            <a:r>
              <a:rPr lang="ko-KR" altLang="en-US" dirty="0"/>
              <a:t>원격 저장소에서 협업하기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822B75-D824-4C74-AB48-F829076A50B7}"/>
              </a:ext>
            </a:extLst>
          </p:cNvPr>
          <p:cNvSpPr txBox="1"/>
          <p:nvPr/>
        </p:nvSpPr>
        <p:spPr>
          <a:xfrm>
            <a:off x="2145694" y="1429894"/>
            <a:ext cx="3243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깃허브로</a:t>
            </a:r>
            <a:r>
              <a:rPr lang="ko-KR" altLang="en-US" sz="2400" b="1" dirty="0"/>
              <a:t> 협업하기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3CE28DC-BF44-486F-A1E4-365C7B612AEE}"/>
              </a:ext>
            </a:extLst>
          </p:cNvPr>
          <p:cNvGrpSpPr/>
          <p:nvPr/>
        </p:nvGrpSpPr>
        <p:grpSpPr>
          <a:xfrm>
            <a:off x="1427902" y="1388164"/>
            <a:ext cx="545123" cy="545123"/>
            <a:chOff x="5846885" y="1565031"/>
            <a:chExt cx="545123" cy="545123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4876E67C-47D3-4712-A7AD-59517DA2EB51}"/>
                </a:ext>
              </a:extLst>
            </p:cNvPr>
            <p:cNvSpPr/>
            <p:nvPr/>
          </p:nvSpPr>
          <p:spPr>
            <a:xfrm rot="2825809">
              <a:off x="5846885" y="1565031"/>
              <a:ext cx="545123" cy="545123"/>
            </a:xfrm>
            <a:prstGeom prst="roundRect">
              <a:avLst/>
            </a:prstGeom>
            <a:solidFill>
              <a:srgbClr val="1E8B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223212F-6706-4EC4-A3E8-F89B8A2700DC}"/>
                </a:ext>
              </a:extLst>
            </p:cNvPr>
            <p:cNvSpPr txBox="1"/>
            <p:nvPr/>
          </p:nvSpPr>
          <p:spPr>
            <a:xfrm>
              <a:off x="5894064" y="1652926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</a:rPr>
                <a:t>05</a:t>
              </a:r>
              <a:endParaRPr lang="ko-KR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FF7D2146-B62F-4E4F-9237-2FF7FDEFF157}"/>
              </a:ext>
            </a:extLst>
          </p:cNvPr>
          <p:cNvSpPr txBox="1"/>
          <p:nvPr/>
        </p:nvSpPr>
        <p:spPr>
          <a:xfrm>
            <a:off x="9008972" y="6269176"/>
            <a:ext cx="2297651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900" b="0" i="0" u="none" strike="noStrike" baseline="0" dirty="0">
                <a:solidFill>
                  <a:srgbClr val="000000"/>
                </a:solidFill>
              </a:rPr>
              <a:t>참고 영상</a:t>
            </a:r>
            <a:r>
              <a:rPr lang="en-US" altLang="ko-KR" sz="900" b="0" i="0" u="none" strike="noStrike" baseline="0" dirty="0">
                <a:solidFill>
                  <a:srgbClr val="000000"/>
                </a:solidFill>
              </a:rPr>
              <a:t>: GIT CLI - </a:t>
            </a:r>
            <a:r>
              <a:rPr lang="ko-KR" altLang="en-US" sz="900" b="0" i="0" u="none" strike="noStrike" baseline="0" dirty="0">
                <a:solidFill>
                  <a:srgbClr val="000000"/>
                </a:solidFill>
              </a:rPr>
              <a:t>협업</a:t>
            </a:r>
            <a:endParaRPr lang="en-US" altLang="ko-KR" sz="900" b="0" i="0" u="none" strike="noStrike" baseline="0" dirty="0">
              <a:solidFill>
                <a:srgbClr val="000000"/>
              </a:solidFill>
            </a:endParaRPr>
          </a:p>
          <a:p>
            <a:pPr algn="r"/>
            <a:r>
              <a:rPr lang="en-US" altLang="ko-KR" sz="1000" b="0" i="0" u="none" strike="noStrike" baseline="0" dirty="0">
                <a:solidFill>
                  <a:srgbClr val="333333"/>
                </a:solidFill>
                <a:latin typeface="TDc_SSiGothic_120_OTF"/>
              </a:rPr>
              <a:t>http://bit.ly/do-it-git5</a:t>
            </a:r>
            <a:endParaRPr lang="ko-KR" altLang="en-US" sz="1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299E02-D863-4020-8EFD-D96B65AF59DA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1272319" y="5943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96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72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원격 </a:t>
            </a:r>
            <a:r>
              <a:rPr lang="en-US" altLang="ko-KR" b="1" dirty="0">
                <a:solidFill>
                  <a:srgbClr val="0079C2"/>
                </a:solidFill>
              </a:rPr>
              <a:t>main </a:t>
            </a:r>
            <a:r>
              <a:rPr lang="ko-KR" altLang="en-US" b="1" dirty="0" err="1">
                <a:solidFill>
                  <a:srgbClr val="0079C2"/>
                </a:solidFill>
              </a:rPr>
              <a:t>브랜치</a:t>
            </a:r>
            <a:r>
              <a:rPr lang="ko-KR" altLang="en-US" b="1" dirty="0">
                <a:solidFill>
                  <a:srgbClr val="0079C2"/>
                </a:solidFill>
              </a:rPr>
              <a:t>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1" y="1744909"/>
            <a:ext cx="10787833" cy="2312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400" dirty="0"/>
              <a:t>터미널 창에서 </a:t>
            </a:r>
            <a:r>
              <a:rPr lang="en-US" altLang="ko-KR" sz="1400" dirty="0" err="1"/>
              <a:t>git_home</a:t>
            </a:r>
            <a:r>
              <a:rPr lang="en-US" altLang="ko-KR" sz="1400" dirty="0"/>
              <a:t> </a:t>
            </a:r>
            <a:r>
              <a:rPr lang="ko-KR" altLang="en-US" sz="1400" dirty="0"/>
              <a:t>디렉터리로 이동한 후 </a:t>
            </a:r>
            <a:r>
              <a:rPr lang="en-US" altLang="ko-KR" sz="1400" dirty="0"/>
              <a:t>git log </a:t>
            </a:r>
            <a:r>
              <a:rPr lang="ko-KR" altLang="en-US" sz="1400" dirty="0"/>
              <a:t>명령으로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상태를 확인</a:t>
            </a:r>
            <a:br>
              <a:rPr lang="en-US" altLang="ko-KR" sz="1400" dirty="0"/>
            </a:br>
            <a:r>
              <a:rPr lang="ko-KR" altLang="en-US" sz="1400" dirty="0"/>
              <a:t>최종 </a:t>
            </a:r>
            <a:r>
              <a:rPr lang="ko-KR" altLang="en-US" sz="1400" dirty="0" err="1"/>
              <a:t>커밋인</a:t>
            </a:r>
            <a:r>
              <a:rPr lang="ko-KR" altLang="en-US" sz="1400" dirty="0"/>
              <a:t> </a:t>
            </a:r>
            <a:r>
              <a:rPr lang="en-US" altLang="ko-KR" sz="1400" dirty="0"/>
              <a:t>add d </a:t>
            </a:r>
            <a:r>
              <a:rPr lang="ko-KR" altLang="en-US" sz="1400" dirty="0"/>
              <a:t>앞에 </a:t>
            </a:r>
            <a:r>
              <a:rPr lang="en-US" altLang="ko-KR" sz="1400" dirty="0"/>
              <a:t>(HEAD -&gt; main, origin/main, origin/HEAD)</a:t>
            </a:r>
            <a:r>
              <a:rPr lang="ko-KR" altLang="en-US" sz="1400" dirty="0"/>
              <a:t>라고 표시되어 있음</a:t>
            </a: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br>
              <a:rPr lang="en-US" altLang="ko-KR" sz="1400" dirty="0"/>
            </a:br>
            <a:r>
              <a:rPr lang="en-US" altLang="ko-KR" sz="1400" dirty="0"/>
              <a:t>(HEAD -&gt; main)</a:t>
            </a:r>
            <a:r>
              <a:rPr lang="ko-KR" altLang="en-US" sz="1400" dirty="0"/>
              <a:t>은 이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지역 저장소의 최종 </a:t>
            </a:r>
            <a:r>
              <a:rPr lang="ko-KR" altLang="en-US" sz="1400" dirty="0" err="1"/>
              <a:t>커밋이라는</a:t>
            </a:r>
            <a:r>
              <a:rPr lang="ko-KR" altLang="en-US" sz="1400" dirty="0"/>
              <a:t> 뜻이고</a:t>
            </a:r>
            <a:r>
              <a:rPr lang="en-US" altLang="ko-KR" sz="1400" dirty="0"/>
              <a:t>, (origin/main)</a:t>
            </a:r>
            <a:r>
              <a:rPr lang="ko-KR" altLang="en-US" sz="1400" dirty="0"/>
              <a:t>는 원격 저장소의 최종 </a:t>
            </a:r>
            <a:r>
              <a:rPr lang="ko-KR" altLang="en-US" sz="1400" dirty="0" err="1"/>
              <a:t>커밋이라는</a:t>
            </a:r>
            <a:r>
              <a:rPr lang="ko-KR" altLang="en-US" sz="1400" dirty="0"/>
              <a:t> 뜻</a:t>
            </a:r>
            <a:br>
              <a:rPr lang="en-US" altLang="ko-KR" sz="1400" dirty="0"/>
            </a:br>
            <a:r>
              <a:rPr lang="ko-KR" altLang="en-US" sz="1400" dirty="0"/>
              <a:t>아직 </a:t>
            </a:r>
            <a:r>
              <a:rPr lang="en-US" altLang="ko-KR" sz="1400" dirty="0" err="1"/>
              <a:t>git_home</a:t>
            </a:r>
            <a:r>
              <a:rPr lang="en-US" altLang="ko-KR" sz="1400" dirty="0"/>
              <a:t> </a:t>
            </a:r>
            <a:r>
              <a:rPr lang="ko-KR" altLang="en-US" sz="1400" dirty="0"/>
              <a:t>디렉터리가 원격 저장소를 복제한 상태 그대로이므로 지역 저장소와 원격 저장소의 최종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같음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05-2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원격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정보 가져오기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526F599-1A44-4327-8976-AE74A4DF9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98" y="2441959"/>
            <a:ext cx="6949439" cy="8686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DC98D7E-E1ED-462E-B9DB-A46F20EC6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98" y="4057786"/>
            <a:ext cx="4506122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1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72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원격 </a:t>
            </a:r>
            <a:r>
              <a:rPr lang="en-US" altLang="ko-KR" b="1" dirty="0">
                <a:solidFill>
                  <a:srgbClr val="0079C2"/>
                </a:solidFill>
              </a:rPr>
              <a:t>main </a:t>
            </a:r>
            <a:r>
              <a:rPr lang="ko-KR" altLang="en-US" b="1" dirty="0" err="1">
                <a:solidFill>
                  <a:srgbClr val="0079C2"/>
                </a:solidFill>
              </a:rPr>
              <a:t>브랜치</a:t>
            </a:r>
            <a:r>
              <a:rPr lang="ko-KR" altLang="en-US" b="1" dirty="0">
                <a:solidFill>
                  <a:srgbClr val="0079C2"/>
                </a:solidFill>
              </a:rPr>
              <a:t> </a:t>
            </a:r>
            <a:r>
              <a:rPr lang="en-US" altLang="ko-KR" b="1" dirty="0">
                <a:solidFill>
                  <a:srgbClr val="0079C2"/>
                </a:solidFill>
              </a:rPr>
              <a:t>– (3)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16665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1400" dirty="0" err="1"/>
              <a:t>git_home</a:t>
            </a:r>
            <a:r>
              <a:rPr lang="en-US" altLang="ko-KR" sz="1400" dirty="0"/>
              <a:t> </a:t>
            </a:r>
            <a:r>
              <a:rPr lang="ko-KR" altLang="en-US" sz="1400" dirty="0"/>
              <a:t>디렉터리에 새로운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만들기 위해 빔을 사용해 </a:t>
            </a:r>
            <a:r>
              <a:rPr lang="en-US" altLang="ko-KR" sz="1400" dirty="0"/>
              <a:t>f3.txt </a:t>
            </a:r>
            <a:r>
              <a:rPr lang="ko-KR" altLang="en-US" sz="1400" dirty="0"/>
              <a:t>파일을 만든 후 간단히 ‘</a:t>
            </a:r>
            <a:r>
              <a:rPr lang="en-US" altLang="ko-KR" sz="1400" dirty="0"/>
              <a:t>a’</a:t>
            </a:r>
            <a:r>
              <a:rPr lang="ko-KR" altLang="en-US" sz="1400" dirty="0"/>
              <a:t>라고 입력</a:t>
            </a:r>
            <a:br>
              <a:rPr lang="en-US" altLang="ko-KR" sz="1400" dirty="0"/>
            </a:br>
            <a:r>
              <a:rPr lang="ko-KR" altLang="en-US" sz="1400" dirty="0"/>
              <a:t>파일 내용은 어떤 것을 입력해도 상관없으며</a:t>
            </a:r>
            <a:r>
              <a:rPr lang="en-US" altLang="ko-KR" sz="1400" dirty="0"/>
              <a:t> </a:t>
            </a:r>
            <a:r>
              <a:rPr lang="ko-KR" altLang="en-US" sz="1400" dirty="0"/>
              <a:t>여기에서는 새 파일을 만드는 것이 중요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1400" dirty="0"/>
              <a:t>f3.txt</a:t>
            </a:r>
            <a:r>
              <a:rPr lang="ko-KR" altLang="en-US" sz="1400" dirty="0"/>
              <a:t>를 스테이지에 올린 후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만들고</a:t>
            </a:r>
            <a:r>
              <a:rPr lang="en-US" altLang="ko-KR" sz="1400" dirty="0"/>
              <a:t>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메시지는 ‘</a:t>
            </a:r>
            <a:r>
              <a:rPr lang="en-US" altLang="ko-KR" sz="1400" dirty="0"/>
              <a:t>create f3.txt’</a:t>
            </a:r>
            <a:r>
              <a:rPr lang="ko-KR" altLang="en-US" sz="1400" dirty="0"/>
              <a:t>라고 함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05-2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원격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정보 가져오기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99EAB3D-2CF0-4C9E-8CB5-A76CDAFF0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30" y="2441959"/>
            <a:ext cx="6826315" cy="5943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F1EE833-9183-40BE-B86C-EC8DC1B5F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30" y="3429000"/>
            <a:ext cx="6955429" cy="8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91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72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원격 </a:t>
            </a:r>
            <a:r>
              <a:rPr lang="en-US" altLang="ko-KR" b="1" dirty="0">
                <a:solidFill>
                  <a:srgbClr val="0079C2"/>
                </a:solidFill>
              </a:rPr>
              <a:t>main </a:t>
            </a:r>
            <a:r>
              <a:rPr lang="ko-KR" altLang="en-US" b="1" dirty="0" err="1">
                <a:solidFill>
                  <a:srgbClr val="0079C2"/>
                </a:solidFill>
              </a:rPr>
              <a:t>브랜치</a:t>
            </a:r>
            <a:r>
              <a:rPr lang="ko-KR" altLang="en-US" b="1" dirty="0">
                <a:solidFill>
                  <a:srgbClr val="0079C2"/>
                </a:solidFill>
              </a:rPr>
              <a:t> </a:t>
            </a:r>
            <a:r>
              <a:rPr lang="en-US" altLang="ko-KR" b="1" dirty="0">
                <a:solidFill>
                  <a:srgbClr val="0079C2"/>
                </a:solidFill>
              </a:rPr>
              <a:t>– (4)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42518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sz="1400" dirty="0"/>
              <a:t>git log --</a:t>
            </a:r>
            <a:r>
              <a:rPr lang="en-US" altLang="ko-KR" sz="1400" dirty="0" err="1"/>
              <a:t>oneline</a:t>
            </a:r>
            <a:r>
              <a:rPr lang="en-US" altLang="ko-KR" sz="1400" dirty="0"/>
              <a:t> </a:t>
            </a:r>
            <a:r>
              <a:rPr lang="ko-KR" altLang="en-US" sz="1400" dirty="0"/>
              <a:t>명령을 사용해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로그를 한눈에 확인</a:t>
            </a:r>
            <a:br>
              <a:rPr lang="en-US" altLang="ko-KR" sz="1400" dirty="0"/>
            </a:br>
            <a:r>
              <a:rPr lang="en-US" altLang="ko-KR" sz="1400" dirty="0"/>
              <a:t>(HEAD -&gt; main)</a:t>
            </a:r>
            <a:r>
              <a:rPr lang="ko-KR" altLang="en-US" sz="1400" dirty="0"/>
              <a:t>는 방금 커밋한 </a:t>
            </a:r>
            <a:r>
              <a:rPr lang="en-US" altLang="ko-KR" sz="1400" dirty="0"/>
              <a:t>create f3.txt</a:t>
            </a:r>
            <a:r>
              <a:rPr lang="ko-KR" altLang="en-US" sz="1400" dirty="0"/>
              <a:t>를 가리킴</a:t>
            </a:r>
            <a:br>
              <a:rPr lang="en-US" altLang="ko-KR" sz="1400" dirty="0"/>
            </a:br>
            <a:r>
              <a:rPr lang="ko-KR" altLang="en-US" sz="1400" dirty="0"/>
              <a:t>지역 저장소의 최종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</a:t>
            </a:r>
            <a:r>
              <a:rPr lang="en-US" altLang="ko-KR" sz="1400" dirty="0"/>
              <a:t>create f3.txt </a:t>
            </a:r>
            <a:r>
              <a:rPr lang="ko-KR" altLang="en-US" sz="1400" dirty="0" err="1"/>
              <a:t>커밋이라는</a:t>
            </a:r>
            <a:r>
              <a:rPr lang="ko-KR" altLang="en-US" sz="1400" dirty="0"/>
              <a:t> 뜻</a:t>
            </a:r>
            <a:br>
              <a:rPr lang="en-US" altLang="ko-KR" sz="1400" dirty="0"/>
            </a:br>
            <a:r>
              <a:rPr lang="ko-KR" altLang="en-US" sz="1400" dirty="0"/>
              <a:t>하지만 </a:t>
            </a:r>
            <a:r>
              <a:rPr lang="en-US" altLang="ko-KR" sz="1400" dirty="0"/>
              <a:t>(origin/main, origin/HEAD)</a:t>
            </a:r>
            <a:r>
              <a:rPr lang="ko-KR" altLang="en-US" sz="1400" dirty="0"/>
              <a:t>는 아직 </a:t>
            </a:r>
            <a:r>
              <a:rPr lang="en-US" altLang="ko-KR" sz="1400" dirty="0"/>
              <a:t>add d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가리키고 있음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1400" dirty="0"/>
              <a:t>이 상태에서 </a:t>
            </a:r>
            <a:r>
              <a:rPr lang="en-US" altLang="ko-KR" sz="1400" dirty="0"/>
              <a:t>git status</a:t>
            </a:r>
            <a:r>
              <a:rPr lang="ko-KR" altLang="en-US" sz="1400" dirty="0"/>
              <a:t>를 입력</a:t>
            </a:r>
            <a:br>
              <a:rPr lang="en-US" altLang="ko-KR" sz="1400" dirty="0"/>
            </a:br>
            <a:r>
              <a:rPr lang="ko-KR" altLang="en-US" sz="1400" dirty="0"/>
              <a:t>현재 지역 저장소의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브랜치가</a:t>
            </a:r>
            <a:r>
              <a:rPr lang="ko-KR" altLang="en-US" sz="1400" dirty="0"/>
              <a:t> 원격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브랜치의</a:t>
            </a:r>
            <a:r>
              <a:rPr lang="ko-KR" altLang="en-US" sz="1400" dirty="0"/>
              <a:t> 버전보다 하나 앞서 있음</a:t>
            </a:r>
            <a:br>
              <a:rPr lang="en-US" altLang="ko-KR" sz="1400" dirty="0"/>
            </a:br>
            <a:r>
              <a:rPr lang="ko-KR" altLang="en-US" sz="1400" dirty="0"/>
              <a:t>그리고 </a:t>
            </a:r>
            <a:r>
              <a:rPr lang="en-US" altLang="ko-KR" sz="1400" dirty="0"/>
              <a:t>git push </a:t>
            </a:r>
            <a:r>
              <a:rPr lang="ko-KR" altLang="en-US" sz="1400" dirty="0"/>
              <a:t>명령으로 지역 저장소의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원격 저장소로 올리라고 알려 줌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05-2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원격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정보 가져오기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AD5B3C-B5EA-453C-94B7-E13E0AE9B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46" y="3088290"/>
            <a:ext cx="4493623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74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72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원격 </a:t>
            </a:r>
            <a:r>
              <a:rPr lang="en-US" altLang="ko-KR" b="1" dirty="0">
                <a:solidFill>
                  <a:srgbClr val="0079C2"/>
                </a:solidFill>
              </a:rPr>
              <a:t>main </a:t>
            </a:r>
            <a:r>
              <a:rPr lang="ko-KR" altLang="en-US" b="1" dirty="0" err="1">
                <a:solidFill>
                  <a:srgbClr val="0079C2"/>
                </a:solidFill>
              </a:rPr>
              <a:t>브랜치</a:t>
            </a:r>
            <a:r>
              <a:rPr lang="ko-KR" altLang="en-US" b="1" dirty="0">
                <a:solidFill>
                  <a:srgbClr val="0079C2"/>
                </a:solidFill>
              </a:rPr>
              <a:t> </a:t>
            </a:r>
            <a:r>
              <a:rPr lang="en-US" altLang="ko-KR" b="1" dirty="0">
                <a:solidFill>
                  <a:srgbClr val="0079C2"/>
                </a:solidFill>
              </a:rPr>
              <a:t>– (5)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1" y="1744909"/>
            <a:ext cx="10787833" cy="1020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ko-KR" altLang="en-US" sz="1400" dirty="0"/>
              <a:t>지역 저장소의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원격 저장소로 올리기 위해 이제 </a:t>
            </a:r>
            <a:r>
              <a:rPr lang="en-US" altLang="ko-KR" sz="1400" dirty="0"/>
              <a:t>git push </a:t>
            </a:r>
            <a:r>
              <a:rPr lang="ko-KR" altLang="en-US" sz="1400" dirty="0"/>
              <a:t>명령을 사용하고 그 후에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로그를 확인</a:t>
            </a:r>
            <a:br>
              <a:rPr lang="en-US" altLang="ko-KR" sz="1400" dirty="0"/>
            </a:br>
            <a:r>
              <a:rPr lang="ko-KR" altLang="en-US" sz="1400" dirty="0" err="1"/>
              <a:t>푸시하기</a:t>
            </a:r>
            <a:r>
              <a:rPr lang="ko-KR" altLang="en-US" sz="1400" dirty="0"/>
              <a:t> 전까지는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브랜치와</a:t>
            </a:r>
            <a:r>
              <a:rPr lang="ko-KR" altLang="en-US" sz="1400" dirty="0"/>
              <a:t> </a:t>
            </a:r>
            <a:r>
              <a:rPr lang="en-US" altLang="ko-KR" sz="1400" dirty="0"/>
              <a:t>origin/main </a:t>
            </a:r>
            <a:r>
              <a:rPr lang="ko-KR" altLang="en-US" sz="1400" dirty="0" err="1"/>
              <a:t>브랜치가</a:t>
            </a:r>
            <a:r>
              <a:rPr lang="ko-KR" altLang="en-US" sz="1400" dirty="0"/>
              <a:t> 가리키는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달랐지만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 err="1"/>
              <a:t>푸시한</a:t>
            </a:r>
            <a:r>
              <a:rPr lang="ko-KR" altLang="en-US" sz="1400" dirty="0"/>
              <a:t> 후에는 </a:t>
            </a:r>
            <a:r>
              <a:rPr lang="en-US" altLang="ko-KR" sz="1400" dirty="0"/>
              <a:t>main</a:t>
            </a:r>
            <a:r>
              <a:rPr lang="ko-KR" altLang="en-US" sz="1400" dirty="0"/>
              <a:t>와 </a:t>
            </a:r>
            <a:r>
              <a:rPr lang="en-US" altLang="ko-KR" sz="1400" dirty="0"/>
              <a:t>origin/main </a:t>
            </a:r>
            <a:r>
              <a:rPr lang="ko-KR" altLang="en-US" sz="1400" dirty="0" err="1"/>
              <a:t>브랜치가</a:t>
            </a:r>
            <a:r>
              <a:rPr lang="ko-KR" altLang="en-US" sz="1400" dirty="0"/>
              <a:t> 같은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가리킴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05-2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원격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정보 가져오기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32A13F-6895-4D6B-BFF8-21DC89520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3" y="2765125"/>
            <a:ext cx="6913741" cy="8686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E18E325-7BD1-4E99-8B11-744C9FA0B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3" y="3862476"/>
            <a:ext cx="444955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42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4" y="1149292"/>
            <a:ext cx="49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원격 </a:t>
            </a:r>
            <a:r>
              <a:rPr lang="ko-KR" altLang="en-US" b="1" dirty="0" err="1">
                <a:solidFill>
                  <a:srgbClr val="0079C2"/>
                </a:solidFill>
              </a:rPr>
              <a:t>브랜치</a:t>
            </a:r>
            <a:r>
              <a:rPr lang="ko-KR" altLang="en-US" b="1" dirty="0">
                <a:solidFill>
                  <a:srgbClr val="0079C2"/>
                </a:solidFill>
              </a:rPr>
              <a:t> 정보 가져오기 </a:t>
            </a:r>
            <a:r>
              <a:rPr lang="en-US" altLang="ko-KR" b="1" dirty="0">
                <a:solidFill>
                  <a:srgbClr val="0079C2"/>
                </a:solidFill>
              </a:rPr>
              <a:t>— git fetch 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26360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현재 </a:t>
            </a:r>
            <a:r>
              <a:rPr lang="ko-KR" altLang="en-US" sz="1400" dirty="0" err="1"/>
              <a:t>깃허브</a:t>
            </a:r>
            <a:r>
              <a:rPr lang="ko-KR" altLang="en-US" sz="1400" dirty="0"/>
              <a:t> 저장소에는 </a:t>
            </a:r>
            <a:r>
              <a:rPr lang="en-US" altLang="ko-KR" sz="1400" dirty="0"/>
              <a:t>create f3.txt </a:t>
            </a:r>
            <a:r>
              <a:rPr lang="ko-KR" altLang="en-US" sz="1400" dirty="0" err="1"/>
              <a:t>커밋까지</a:t>
            </a:r>
            <a:r>
              <a:rPr lang="ko-KR" altLang="en-US" sz="1400" dirty="0"/>
              <a:t> 올라간 상태</a:t>
            </a:r>
            <a:br>
              <a:rPr lang="en-US" altLang="ko-KR" sz="1400" dirty="0"/>
            </a:br>
            <a:r>
              <a:rPr lang="ko-KR" altLang="en-US" sz="1400" dirty="0"/>
              <a:t>이번에는 회사 컴퓨터 저장소로 이동해서 진행</a:t>
            </a:r>
            <a:br>
              <a:rPr lang="en-US" altLang="ko-KR" sz="1400" dirty="0"/>
            </a:br>
            <a:r>
              <a:rPr lang="ko-KR" altLang="en-US" sz="1400" dirty="0"/>
              <a:t>터미널 창에서 </a:t>
            </a:r>
            <a:r>
              <a:rPr lang="en-US" altLang="ko-KR" sz="1400" dirty="0" err="1"/>
              <a:t>git_office</a:t>
            </a:r>
            <a:r>
              <a:rPr lang="en-US" altLang="ko-KR" sz="1400" dirty="0"/>
              <a:t> </a:t>
            </a:r>
            <a:r>
              <a:rPr lang="ko-KR" altLang="en-US" sz="1400" dirty="0"/>
              <a:t>디렉터리로 이동한 후 </a:t>
            </a:r>
            <a:r>
              <a:rPr lang="en-US" altLang="ko-KR" sz="1400" dirty="0"/>
              <a:t>git fetch </a:t>
            </a:r>
            <a:r>
              <a:rPr lang="ko-KR" altLang="en-US" sz="1400" dirty="0"/>
              <a:t>명령을 입력하면</a:t>
            </a:r>
            <a:r>
              <a:rPr lang="en-US" altLang="ko-KR" sz="1400" dirty="0"/>
              <a:t> </a:t>
            </a:r>
            <a:r>
              <a:rPr lang="ko-KR" altLang="en-US" sz="1400" dirty="0"/>
              <a:t>원격 저장소에서 무언가 가져옴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ls -al </a:t>
            </a:r>
            <a:r>
              <a:rPr lang="ko-KR" altLang="en-US" sz="1400" dirty="0"/>
              <a:t>명령을 사용해서 어떤 파일이 있는지 살펴봄</a:t>
            </a:r>
            <a:br>
              <a:rPr lang="en-US" altLang="ko-KR" sz="1400" dirty="0"/>
            </a:br>
            <a:r>
              <a:rPr lang="ko-KR" altLang="en-US" sz="1400" dirty="0"/>
              <a:t>분명히 원격 저장소에 있던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가져왔는데 </a:t>
            </a:r>
            <a:r>
              <a:rPr lang="en-US" altLang="ko-KR" sz="1400" dirty="0" err="1"/>
              <a:t>git_home</a:t>
            </a:r>
            <a:r>
              <a:rPr lang="ko-KR" altLang="en-US" sz="1400" dirty="0"/>
              <a:t>에서 원격 저장소로 </a:t>
            </a:r>
            <a:r>
              <a:rPr lang="ko-KR" altLang="en-US" sz="1400" dirty="0" err="1"/>
              <a:t>푸시했던</a:t>
            </a:r>
            <a:r>
              <a:rPr lang="ko-KR" altLang="en-US" sz="1400" dirty="0"/>
              <a:t> </a:t>
            </a:r>
            <a:r>
              <a:rPr lang="en-US" altLang="ko-KR" sz="1400" dirty="0"/>
              <a:t>f3.txt </a:t>
            </a:r>
            <a:r>
              <a:rPr lang="ko-KR" altLang="en-US" sz="1400" dirty="0"/>
              <a:t>파일이 보이지 않음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05-2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원격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정보 가져오기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CCBF93-46F6-48D9-ABBF-40227728F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2" y="2765125"/>
            <a:ext cx="6866711" cy="8686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84B97D-1ED6-431E-9708-41E3A7E58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002" y="4380952"/>
            <a:ext cx="6838084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10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4" y="1149292"/>
            <a:ext cx="49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원격 </a:t>
            </a:r>
            <a:r>
              <a:rPr lang="ko-KR" altLang="en-US" b="1" dirty="0" err="1">
                <a:solidFill>
                  <a:srgbClr val="0079C2"/>
                </a:solidFill>
              </a:rPr>
              <a:t>브랜치</a:t>
            </a:r>
            <a:r>
              <a:rPr lang="ko-KR" altLang="en-US" b="1" dirty="0">
                <a:solidFill>
                  <a:srgbClr val="0079C2"/>
                </a:solidFill>
              </a:rPr>
              <a:t> 정보 가져오기 </a:t>
            </a:r>
            <a:r>
              <a:rPr lang="en-US" altLang="ko-KR" b="1" dirty="0">
                <a:solidFill>
                  <a:srgbClr val="0079C2"/>
                </a:solidFill>
              </a:rPr>
              <a:t>— git fetch 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1" y="1744909"/>
            <a:ext cx="10787833" cy="3282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1400" dirty="0"/>
              <a:t>git log </a:t>
            </a:r>
            <a:r>
              <a:rPr lang="ko-KR" altLang="en-US" sz="1400" dirty="0"/>
              <a:t>명령을 사용해서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로그를 살펴봄</a:t>
            </a:r>
            <a:br>
              <a:rPr lang="en-US" altLang="ko-KR" sz="1400" dirty="0"/>
            </a:br>
            <a:r>
              <a:rPr lang="ko-KR" altLang="en-US" sz="1400" dirty="0" err="1"/>
              <a:t>커밋</a:t>
            </a:r>
            <a:r>
              <a:rPr lang="ko-KR" altLang="en-US" sz="1400" dirty="0"/>
              <a:t> 해시 오른쪽에는 </a:t>
            </a:r>
            <a:r>
              <a:rPr lang="en-US" altLang="ko-KR" sz="1400" dirty="0"/>
              <a:t>(HEAD -&gt; main)</a:t>
            </a:r>
            <a:r>
              <a:rPr lang="ko-KR" altLang="en-US" sz="1400" dirty="0"/>
              <a:t>만 보이고 원격 저장소의 </a:t>
            </a:r>
            <a:r>
              <a:rPr lang="en-US" altLang="ko-KR" sz="1400" dirty="0"/>
              <a:t>origin/main</a:t>
            </a:r>
            <a:r>
              <a:rPr lang="ko-KR" altLang="en-US" sz="1400" dirty="0"/>
              <a:t>은 보이지 않음</a:t>
            </a:r>
            <a:br>
              <a:rPr lang="en-US" altLang="ko-KR" sz="1400" dirty="0"/>
            </a:br>
            <a:r>
              <a:rPr lang="ko-KR" altLang="en-US" sz="1400" dirty="0"/>
              <a:t>원격 저장소의 최신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정보를 가져왔지만 아직 지역 저장소에 합치지 않아 </a:t>
            </a:r>
            <a:br>
              <a:rPr lang="en-US" altLang="ko-KR" sz="1400" dirty="0"/>
            </a:br>
            <a:r>
              <a:rPr lang="en-US" altLang="ko-KR" sz="1400" dirty="0" err="1"/>
              <a:t>git_office</a:t>
            </a:r>
            <a:r>
              <a:rPr lang="ko-KR" altLang="en-US" sz="1400" dirty="0"/>
              <a:t>에 있던 최신 </a:t>
            </a:r>
            <a:r>
              <a:rPr lang="ko-KR" altLang="en-US" sz="1400" dirty="0" err="1"/>
              <a:t>커밋</a:t>
            </a:r>
            <a:r>
              <a:rPr lang="en-US" altLang="ko-KR" sz="1400" dirty="0"/>
              <a:t>(HEAD -&gt; main)</a:t>
            </a:r>
            <a:r>
              <a:rPr lang="ko-KR" altLang="en-US" sz="1400" dirty="0"/>
              <a:t>만 나타나기 때문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1400" dirty="0"/>
              <a:t>git status </a:t>
            </a:r>
            <a:r>
              <a:rPr lang="ko-KR" altLang="en-US" sz="1400" dirty="0"/>
              <a:t>명령으로 현재 깃의 상태를 확인</a:t>
            </a:r>
            <a:br>
              <a:rPr lang="en-US" altLang="ko-KR" sz="1400" dirty="0"/>
            </a:br>
            <a:r>
              <a:rPr lang="ko-KR" altLang="en-US" sz="1400" dirty="0"/>
              <a:t>현재 </a:t>
            </a:r>
            <a:r>
              <a:rPr lang="ko-KR" altLang="en-US" sz="1400" dirty="0" err="1"/>
              <a:t>브랜치가</a:t>
            </a:r>
            <a:r>
              <a:rPr lang="ko-KR" altLang="en-US" sz="1400" dirty="0"/>
              <a:t> </a:t>
            </a:r>
            <a:r>
              <a:rPr lang="en-US" altLang="ko-KR" sz="1400" dirty="0"/>
              <a:t>origin/main</a:t>
            </a:r>
            <a:r>
              <a:rPr lang="ko-KR" altLang="en-US" sz="1400" dirty="0"/>
              <a:t>에 비해 </a:t>
            </a:r>
            <a:r>
              <a:rPr lang="en-US" altLang="ko-KR" sz="1400" dirty="0"/>
              <a:t>1</a:t>
            </a:r>
            <a:r>
              <a:rPr lang="ko-KR" altLang="en-US" sz="1400" dirty="0"/>
              <a:t>개의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뒤처져 있다고 나옴</a:t>
            </a:r>
            <a:br>
              <a:rPr lang="en-US" altLang="ko-KR" sz="1400" dirty="0"/>
            </a:br>
            <a:r>
              <a:rPr lang="ko-KR" altLang="en-US" sz="1400" dirty="0"/>
              <a:t>즉</a:t>
            </a:r>
            <a:r>
              <a:rPr lang="en-US" altLang="ko-KR" sz="1400" dirty="0"/>
              <a:t>, </a:t>
            </a:r>
            <a:r>
              <a:rPr lang="ko-KR" altLang="en-US" sz="1400" dirty="0"/>
              <a:t>원격 저장소의 최신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하나가 아직 지역 저장소에 반영되지 않았다는 뜻</a:t>
            </a:r>
            <a:br>
              <a:rPr lang="en-US" altLang="ko-KR" sz="1400" dirty="0"/>
            </a:br>
            <a:r>
              <a:rPr lang="en-US" altLang="ko-KR" sz="1400" dirty="0"/>
              <a:t>git pull </a:t>
            </a:r>
            <a:r>
              <a:rPr lang="ko-KR" altLang="en-US" sz="1400" dirty="0"/>
              <a:t>명령을 사용하면 지역 저장소를 업데이트할 수 있다고 알려 줌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05-2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원격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정보 가져오기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DDAFE44-0D07-4603-A3FE-027341C63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699" y="3088290"/>
            <a:ext cx="6635116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33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4" y="1149292"/>
            <a:ext cx="49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원격 </a:t>
            </a:r>
            <a:r>
              <a:rPr lang="ko-KR" altLang="en-US" b="1" dirty="0" err="1">
                <a:solidFill>
                  <a:srgbClr val="0079C2"/>
                </a:solidFill>
              </a:rPr>
              <a:t>브랜치</a:t>
            </a:r>
            <a:r>
              <a:rPr lang="ko-KR" altLang="en-US" b="1" dirty="0">
                <a:solidFill>
                  <a:srgbClr val="0079C2"/>
                </a:solidFill>
              </a:rPr>
              <a:t> 정보 가져오기 </a:t>
            </a:r>
            <a:r>
              <a:rPr lang="en-US" altLang="ko-KR" b="1" dirty="0">
                <a:solidFill>
                  <a:srgbClr val="0079C2"/>
                </a:solidFill>
              </a:rPr>
              <a:t>— git fetch – (3)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1" y="1744909"/>
            <a:ext cx="10787833" cy="2959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1400" dirty="0" err="1"/>
              <a:t>페치로</a:t>
            </a:r>
            <a:r>
              <a:rPr lang="ko-KR" altLang="en-US" sz="1400" dirty="0"/>
              <a:t> 가져온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정보를 확인하려면 </a:t>
            </a:r>
            <a:r>
              <a:rPr lang="en-US" altLang="ko-KR" sz="1400" dirty="0"/>
              <a:t>git diff </a:t>
            </a:r>
            <a:r>
              <a:rPr lang="ko-KR" altLang="en-US" sz="1400" dirty="0"/>
              <a:t>명령을 사용해서 </a:t>
            </a:r>
            <a:br>
              <a:rPr lang="en-US" altLang="ko-KR" sz="1400" dirty="0"/>
            </a:br>
            <a:r>
              <a:rPr lang="ko-KR" altLang="en-US" sz="1400" dirty="0"/>
              <a:t>현재 최신 </a:t>
            </a:r>
            <a:r>
              <a:rPr lang="ko-KR" altLang="en-US" sz="1400" dirty="0" err="1"/>
              <a:t>커밋과</a:t>
            </a:r>
            <a:r>
              <a:rPr lang="ko-KR" altLang="en-US" sz="1400" dirty="0"/>
              <a:t> 원격 저장소에서 가져온 </a:t>
            </a:r>
            <a:r>
              <a:rPr lang="ko-KR" altLang="en-US" sz="1400" dirty="0" err="1"/>
              <a:t>커밋의</a:t>
            </a:r>
            <a:r>
              <a:rPr lang="ko-KR" altLang="en-US" sz="1400" dirty="0"/>
              <a:t> 차이를 살펴보면 됨</a:t>
            </a:r>
            <a:br>
              <a:rPr lang="en-US" altLang="ko-KR" sz="1400" dirty="0"/>
            </a:br>
            <a:r>
              <a:rPr lang="en-US" altLang="ko-KR" sz="1400" dirty="0"/>
              <a:t>f3.txt </a:t>
            </a:r>
            <a:r>
              <a:rPr lang="ko-KR" altLang="en-US" sz="1400" dirty="0"/>
              <a:t>파일이 새로 생겼음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1400" dirty="0"/>
              <a:t>원격 저장소의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확인하고 지역 저장소에 합치겠다고 결정했다면 </a:t>
            </a:r>
            <a:r>
              <a:rPr lang="en-US" altLang="ko-KR" sz="1400" dirty="0"/>
              <a:t>merge </a:t>
            </a:r>
            <a:r>
              <a:rPr lang="ko-KR" altLang="en-US" sz="1400" dirty="0"/>
              <a:t>명령을 사용해 합치면 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1400" dirty="0"/>
              <a:t>다시 깃 로그를 살펴보면</a:t>
            </a:r>
            <a:r>
              <a:rPr lang="en-US" altLang="ko-KR" sz="1400" dirty="0"/>
              <a:t> ‘create f3.txt’</a:t>
            </a:r>
            <a:r>
              <a:rPr lang="ko-KR" altLang="en-US" sz="1400" dirty="0"/>
              <a:t>라는 최신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지역 저장소에 반영된 것을 볼 수 있음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05-2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원격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정보 가져오기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4B2151-3A4D-432C-825A-E3A99F80B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054" y="2765125"/>
            <a:ext cx="6952208" cy="59436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938EBE3-0B1E-4FAB-B494-63A8A4FE6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054" y="3734621"/>
            <a:ext cx="6687992" cy="5943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2B2216-934A-4947-9340-9ABFF92634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054" y="4704117"/>
            <a:ext cx="6629402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873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4" y="1149292"/>
            <a:ext cx="49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협업을 위한 저장소 만들기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1" y="1744909"/>
            <a:ext cx="10787833" cy="2959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깃허브의</a:t>
            </a:r>
            <a:r>
              <a:rPr lang="ko-KR" altLang="en-US" sz="1400" dirty="0"/>
              <a:t> 공개 저장소는 주소만 알면 누구든지 접속해서 모든 소스를 살펴볼 수 있음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 err="1"/>
              <a:t>깃허브</a:t>
            </a:r>
            <a:r>
              <a:rPr lang="ko-KR" altLang="en-US" sz="1400" dirty="0"/>
              <a:t> 회원이라면 누구나 오픈 소스 프로젝트의 소스를 </a:t>
            </a:r>
            <a:r>
              <a:rPr lang="ko-KR" altLang="en-US" sz="1400" dirty="0" err="1"/>
              <a:t>내려받을</a:t>
            </a:r>
            <a:r>
              <a:rPr lang="ko-KR" altLang="en-US" sz="1400" dirty="0"/>
              <a:t> 수도 있음</a:t>
            </a:r>
            <a:br>
              <a:rPr lang="en-US" altLang="ko-KR" sz="1400" dirty="0"/>
            </a:br>
            <a:r>
              <a:rPr lang="ko-KR" altLang="en-US" sz="1400" dirty="0"/>
              <a:t>하지만 누구나 저장소에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푸시할</a:t>
            </a:r>
            <a:r>
              <a:rPr lang="ko-KR" altLang="en-US" sz="1400" dirty="0"/>
              <a:t> 수는 없음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공개 </a:t>
            </a:r>
            <a:r>
              <a:rPr lang="ko-KR" altLang="en-US" sz="1400" dirty="0" err="1"/>
              <a:t>저장소든</a:t>
            </a:r>
            <a:r>
              <a:rPr lang="ko-KR" altLang="en-US" sz="1400" dirty="0"/>
              <a:t> 비공개 </a:t>
            </a:r>
            <a:r>
              <a:rPr lang="ko-KR" altLang="en-US" sz="1400" dirty="0" err="1"/>
              <a:t>저장소든</a:t>
            </a:r>
            <a:r>
              <a:rPr lang="ko-KR" altLang="en-US" sz="1400" dirty="0"/>
              <a:t> 승인된 공동 작업자에게만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올릴 수 있는 권한을 주어야 함</a:t>
            </a:r>
            <a:br>
              <a:rPr lang="en-US" altLang="ko-KR" sz="1400" dirty="0"/>
            </a:br>
            <a:r>
              <a:rPr lang="ko-KR" altLang="en-US" sz="1400" dirty="0"/>
              <a:t>그래야 프로젝트 소스가 무분별하게 수정되는 일을 막을 수 있음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여기에서는 팀장과 팀원 </a:t>
            </a:r>
            <a:r>
              <a:rPr lang="en-US" altLang="ko-KR" sz="1400" dirty="0"/>
              <a:t>1, </a:t>
            </a:r>
            <a:r>
              <a:rPr lang="ko-KR" altLang="en-US" sz="1400" dirty="0"/>
              <a:t>팀원 </a:t>
            </a:r>
            <a:r>
              <a:rPr lang="en-US" altLang="ko-KR" sz="1400" dirty="0"/>
              <a:t>2 </a:t>
            </a:r>
            <a:r>
              <a:rPr lang="ko-KR" altLang="en-US" sz="1400" dirty="0"/>
              <a:t>이렇게 세 사람이 </a:t>
            </a:r>
            <a:r>
              <a:rPr lang="ko-KR" altLang="en-US" sz="1400" dirty="0" err="1"/>
              <a:t>깃허브를</a:t>
            </a:r>
            <a:r>
              <a:rPr lang="ko-KR" altLang="en-US" sz="1400" dirty="0"/>
              <a:t> 통해 협업하고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/>
              <a:t>팀장이 저장소를 만든 후 팀원 </a:t>
            </a:r>
            <a:r>
              <a:rPr lang="en-US" altLang="ko-KR" sz="1400" dirty="0"/>
              <a:t>1</a:t>
            </a:r>
            <a:r>
              <a:rPr lang="ko-KR" altLang="en-US" sz="1400" dirty="0"/>
              <a:t>과 팀원 </a:t>
            </a:r>
            <a:r>
              <a:rPr lang="en-US" altLang="ko-KR" sz="1400" dirty="0"/>
              <a:t>2</a:t>
            </a:r>
            <a:r>
              <a:rPr lang="ko-KR" altLang="en-US" sz="1400" dirty="0"/>
              <a:t>를 공동 작업자로 추가한다고 가정</a:t>
            </a:r>
            <a:br>
              <a:rPr lang="en-US" altLang="ko-KR" sz="1400" dirty="0"/>
            </a:br>
            <a:r>
              <a:rPr lang="ko-KR" altLang="en-US" sz="1400" dirty="0"/>
              <a:t>팀장이 ‘</a:t>
            </a:r>
            <a:r>
              <a:rPr lang="en-US" altLang="ko-KR" sz="1400" dirty="0"/>
              <a:t>manuals’</a:t>
            </a:r>
            <a:r>
              <a:rPr lang="ko-KR" altLang="en-US" sz="1400" dirty="0"/>
              <a:t>라는 </a:t>
            </a:r>
            <a:r>
              <a:rPr lang="ko-KR" altLang="en-US" sz="1400" dirty="0" err="1"/>
              <a:t>깃허브</a:t>
            </a:r>
            <a:r>
              <a:rPr lang="ko-KR" altLang="en-US" sz="1400" dirty="0"/>
              <a:t> 저장소를 만들 때 ‘</a:t>
            </a:r>
            <a:r>
              <a:rPr lang="en-US" altLang="ko-KR" sz="1400" dirty="0"/>
              <a:t>Add a README file’</a:t>
            </a:r>
            <a:r>
              <a:rPr lang="ko-KR" altLang="en-US" sz="1400" dirty="0"/>
              <a:t>에 체크한 후 </a:t>
            </a:r>
            <a:br>
              <a:rPr lang="en-US" altLang="ko-KR" sz="1400" dirty="0"/>
            </a:br>
            <a:r>
              <a:rPr lang="en-US" altLang="ko-KR" sz="1400" dirty="0"/>
              <a:t>[Create repository]</a:t>
            </a:r>
            <a:r>
              <a:rPr lang="ko-KR" altLang="en-US" sz="1400" dirty="0"/>
              <a:t>를 클릭하면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브랜치가</a:t>
            </a:r>
            <a:r>
              <a:rPr lang="ko-KR" altLang="en-US" sz="1400" dirty="0"/>
              <a:t> 만들어짐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05-3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협업의 기본 알아보기</a:t>
            </a:r>
          </a:p>
        </p:txBody>
      </p:sp>
    </p:spTree>
    <p:extLst>
      <p:ext uri="{BB962C8B-B14F-4D97-AF65-F5344CB8AC3E}">
        <p14:creationId xmlns:p14="http://schemas.microsoft.com/office/powerpoint/2010/main" val="2763316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4" y="1149292"/>
            <a:ext cx="49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저장소에 </a:t>
            </a:r>
            <a:r>
              <a:rPr lang="ko-KR" altLang="en-US" b="1" dirty="0" err="1">
                <a:solidFill>
                  <a:srgbClr val="0079C2"/>
                </a:solidFill>
              </a:rPr>
              <a:t>브랜치</a:t>
            </a:r>
            <a:r>
              <a:rPr lang="ko-KR" altLang="en-US" b="1" dirty="0">
                <a:solidFill>
                  <a:srgbClr val="0079C2"/>
                </a:solidFill>
              </a:rPr>
              <a:t> 만들기</a:t>
            </a: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05-3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협업의 기본 알아보기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2929-E319-4840-BFF4-064FCDF2420B}"/>
              </a:ext>
            </a:extLst>
          </p:cNvPr>
          <p:cNvSpPr txBox="1"/>
          <p:nvPr/>
        </p:nvSpPr>
        <p:spPr>
          <a:xfrm>
            <a:off x="703121" y="1744909"/>
            <a:ext cx="10787833" cy="19897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/>
              <a:t>깃허브</a:t>
            </a:r>
            <a:r>
              <a:rPr lang="ko-KR" altLang="en-US" sz="1400" dirty="0"/>
              <a:t> 저장소에서 </a:t>
            </a:r>
            <a:r>
              <a:rPr lang="en-US" altLang="ko-KR" sz="1400" dirty="0"/>
              <a:t>[main]</a:t>
            </a:r>
            <a:r>
              <a:rPr lang="ko-KR" altLang="en-US" sz="1400" dirty="0"/>
              <a:t>이라고 </a:t>
            </a:r>
            <a:r>
              <a:rPr lang="ko-KR" altLang="en-US" sz="1400" dirty="0" err="1"/>
              <a:t>브랜치가</a:t>
            </a:r>
            <a:r>
              <a:rPr lang="ko-KR" altLang="en-US" sz="1400" dirty="0"/>
              <a:t> 표시된 부분을 클릭하면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추가하거나 전환할 수 있음</a:t>
            </a:r>
            <a:br>
              <a:rPr lang="en-US" altLang="ko-KR" sz="1400" dirty="0"/>
            </a:br>
            <a:r>
              <a:rPr lang="ko-KR" altLang="en-US" sz="1400" dirty="0"/>
              <a:t>새로 추가할 </a:t>
            </a:r>
            <a:r>
              <a:rPr lang="en-US" altLang="ko-KR" sz="1400" dirty="0"/>
              <a:t>apple</a:t>
            </a:r>
            <a:r>
              <a:rPr lang="ko-KR" altLang="en-US" sz="1400" dirty="0"/>
              <a:t>을 입력한 후 그 아래 표시된 </a:t>
            </a:r>
            <a:r>
              <a:rPr lang="en-US" altLang="ko-KR" sz="1400" dirty="0"/>
              <a:t>[Create branch apple from ‘main’]</a:t>
            </a:r>
            <a:r>
              <a:rPr lang="ko-KR" altLang="en-US" sz="1400" dirty="0"/>
              <a:t>을 클릭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apple </a:t>
            </a:r>
            <a:r>
              <a:rPr lang="ko-KR" altLang="en-US" sz="1400" dirty="0" err="1"/>
              <a:t>브랜치가</a:t>
            </a:r>
            <a:r>
              <a:rPr lang="ko-KR" altLang="en-US" sz="1400" dirty="0"/>
              <a:t> 추가되면서 </a:t>
            </a:r>
            <a:r>
              <a:rPr lang="en-US" altLang="ko-KR" sz="1400" dirty="0"/>
              <a:t>apple </a:t>
            </a:r>
            <a:r>
              <a:rPr lang="ko-KR" altLang="en-US" sz="1400" dirty="0" err="1"/>
              <a:t>브랜치로</a:t>
            </a:r>
            <a:r>
              <a:rPr lang="ko-KR" altLang="en-US" sz="1400" dirty="0"/>
              <a:t> 전환됨</a:t>
            </a:r>
            <a:br>
              <a:rPr lang="en-US" altLang="ko-KR" sz="1400" dirty="0"/>
            </a:br>
            <a:r>
              <a:rPr lang="ko-KR" altLang="en-US" sz="1400" dirty="0"/>
              <a:t>같은 방법으로 </a:t>
            </a:r>
            <a:r>
              <a:rPr lang="en-US" altLang="ko-KR" sz="1400" dirty="0" err="1"/>
              <a:t>ms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브랜치도</a:t>
            </a:r>
            <a:r>
              <a:rPr lang="ko-KR" altLang="en-US" sz="1400" dirty="0"/>
              <a:t> 추가할 수 있음</a:t>
            </a:r>
            <a:br>
              <a:rPr lang="en-US" altLang="ko-KR" sz="1400" dirty="0"/>
            </a:br>
            <a:r>
              <a:rPr lang="ko-KR" altLang="en-US" sz="1400" dirty="0"/>
              <a:t>이제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목록을 클릭하면 기본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외에 </a:t>
            </a:r>
            <a:r>
              <a:rPr lang="en-US" altLang="ko-KR" sz="1400" dirty="0"/>
              <a:t>apple </a:t>
            </a:r>
            <a:r>
              <a:rPr lang="ko-KR" altLang="en-US" sz="1400" dirty="0" err="1"/>
              <a:t>브랜치와</a:t>
            </a:r>
            <a:r>
              <a:rPr lang="ko-KR" altLang="en-US" sz="1400" dirty="0"/>
              <a:t> </a:t>
            </a:r>
            <a:r>
              <a:rPr lang="en-US" altLang="ko-KR" sz="1400" dirty="0" err="1"/>
              <a:t>ms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브랜치가</a:t>
            </a:r>
            <a:r>
              <a:rPr lang="ko-KR" altLang="en-US" sz="1400" dirty="0"/>
              <a:t> 생겨 있고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/>
              <a:t>사용자마다 이 </a:t>
            </a:r>
            <a:r>
              <a:rPr lang="ko-KR" altLang="en-US" sz="1400" dirty="0" err="1"/>
              <a:t>브랜치들로</a:t>
            </a:r>
            <a:r>
              <a:rPr lang="ko-KR" altLang="en-US" sz="1400" dirty="0"/>
              <a:t> 자신의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푸시할</a:t>
            </a:r>
            <a:r>
              <a:rPr lang="ko-KR" altLang="en-US" sz="1400" dirty="0"/>
              <a:t> 것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478202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4" y="1149292"/>
            <a:ext cx="49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공동 작업자 추가하기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05-3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협업의 기본 알아보기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2929-E319-4840-BFF4-064FCDF2420B}"/>
              </a:ext>
            </a:extLst>
          </p:cNvPr>
          <p:cNvSpPr txBox="1"/>
          <p:nvPr/>
        </p:nvSpPr>
        <p:spPr>
          <a:xfrm>
            <a:off x="703122" y="1744909"/>
            <a:ext cx="10515600" cy="697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원격 저장소를 만들고 </a:t>
            </a:r>
            <a:r>
              <a:rPr lang="ko-KR" altLang="en-US" sz="1400" dirty="0" err="1"/>
              <a:t>브랜치까지</a:t>
            </a:r>
            <a:r>
              <a:rPr lang="ko-KR" altLang="en-US" sz="1400" dirty="0"/>
              <a:t> 만들었다면 이제 같이 작업할 공동 작업자를 추가하면 됨</a:t>
            </a:r>
            <a:br>
              <a:rPr lang="en-US" altLang="ko-KR" sz="1400" dirty="0"/>
            </a:br>
            <a:r>
              <a:rPr lang="ko-KR" altLang="en-US" sz="1400" dirty="0"/>
              <a:t>원격 저장소를 관리하는 사람</a:t>
            </a:r>
            <a:r>
              <a:rPr lang="en-US" altLang="ko-KR" sz="1400" dirty="0"/>
              <a:t>(</a:t>
            </a:r>
            <a:r>
              <a:rPr lang="ko-KR" altLang="en-US" sz="1400" dirty="0"/>
              <a:t>예를 들어 팀장</a:t>
            </a:r>
            <a:r>
              <a:rPr lang="en-US" altLang="ko-KR" sz="1400" dirty="0"/>
              <a:t>)</a:t>
            </a:r>
            <a:r>
              <a:rPr lang="ko-KR" altLang="en-US" sz="1400" dirty="0"/>
              <a:t>이 </a:t>
            </a:r>
            <a:r>
              <a:rPr lang="en-US" altLang="ko-KR" sz="1400" dirty="0"/>
              <a:t>manual </a:t>
            </a:r>
            <a:r>
              <a:rPr lang="ko-KR" altLang="en-US" sz="1400" dirty="0"/>
              <a:t>저장소에서 </a:t>
            </a:r>
            <a:r>
              <a:rPr lang="en-US" altLang="ko-KR" sz="1400" dirty="0"/>
              <a:t>[Settings]</a:t>
            </a:r>
            <a:r>
              <a:rPr lang="ko-KR" altLang="en-US" sz="1400" dirty="0"/>
              <a:t>를 클릭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0D7787-F4DD-4FC9-9F76-516564AFE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791" y="2441959"/>
            <a:ext cx="6815105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40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원격 저장소 복제하기 </a:t>
            </a:r>
            <a:r>
              <a:rPr lang="en-US" altLang="ko-KR" b="1" dirty="0">
                <a:solidFill>
                  <a:srgbClr val="0079C2"/>
                </a:solidFill>
              </a:rPr>
              <a:t>— git clone 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39287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04</a:t>
            </a:r>
            <a:r>
              <a:rPr lang="ko-KR" altLang="en-US" sz="1400" dirty="0"/>
              <a:t>장에서 </a:t>
            </a:r>
            <a:r>
              <a:rPr lang="ko-KR" altLang="en-US" sz="1400" dirty="0" err="1"/>
              <a:t>깃허브에</a:t>
            </a:r>
            <a:r>
              <a:rPr lang="ko-KR" altLang="en-US" sz="1400" dirty="0"/>
              <a:t> 만든 ‘</a:t>
            </a:r>
            <a:r>
              <a:rPr lang="en-US" altLang="ko-KR" sz="1400" dirty="0"/>
              <a:t>test-1’</a:t>
            </a:r>
            <a:r>
              <a:rPr lang="ko-KR" altLang="en-US" sz="1400" dirty="0"/>
              <a:t>이라는 원격 저장소를 계속 사용</a:t>
            </a:r>
            <a:br>
              <a:rPr lang="en-US" altLang="ko-KR" sz="1400" dirty="0"/>
            </a:br>
            <a:r>
              <a:rPr lang="ko-KR" altLang="en-US" sz="1400" dirty="0" err="1"/>
              <a:t>깃허브에</a:t>
            </a:r>
            <a:r>
              <a:rPr lang="ko-KR" altLang="en-US" sz="1400" dirty="0"/>
              <a:t> 있는 </a:t>
            </a:r>
            <a:r>
              <a:rPr lang="en-US" altLang="ko-KR" sz="1400" dirty="0"/>
              <a:t>test-1 </a:t>
            </a:r>
            <a:r>
              <a:rPr lang="ko-KR" altLang="en-US" sz="1400" dirty="0"/>
              <a:t>저장소를 </a:t>
            </a:r>
            <a:r>
              <a:rPr lang="en-US" altLang="ko-KR" sz="1400" dirty="0"/>
              <a:t>‘</a:t>
            </a:r>
            <a:r>
              <a:rPr lang="en-US" altLang="ko-KR" sz="1400" dirty="0" err="1"/>
              <a:t>git_home</a:t>
            </a:r>
            <a:r>
              <a:rPr lang="en-US" altLang="ko-KR" sz="1400" dirty="0"/>
              <a:t>’</a:t>
            </a:r>
            <a:r>
              <a:rPr lang="ko-KR" altLang="en-US" sz="1400" dirty="0"/>
              <a:t>이라는 지역 저장소로 복제</a:t>
            </a:r>
            <a:br>
              <a:rPr lang="en-US" altLang="ko-KR" sz="1400" dirty="0"/>
            </a:br>
            <a:r>
              <a:rPr lang="ko-KR" altLang="en-US" sz="1400" dirty="0"/>
              <a:t>저장소 파일 목록 화면에서 </a:t>
            </a:r>
            <a:r>
              <a:rPr lang="en-US" altLang="ko-KR" sz="1400" dirty="0"/>
              <a:t>[Code]</a:t>
            </a:r>
            <a:r>
              <a:rPr lang="ko-KR" altLang="en-US" sz="1400" dirty="0"/>
              <a:t>를 클릭하면 복제할 주소를 확인할 수 있음</a:t>
            </a:r>
            <a:br>
              <a:rPr lang="en-US" altLang="ko-KR" sz="1400" dirty="0"/>
            </a:br>
            <a:r>
              <a:rPr lang="ko-KR" altLang="en-US" sz="1400" dirty="0"/>
              <a:t>여기에서는 </a:t>
            </a:r>
            <a:r>
              <a:rPr lang="en-US" altLang="ko-KR" sz="1400" dirty="0"/>
              <a:t>HTTPS </a:t>
            </a:r>
            <a:r>
              <a:rPr lang="ko-KR" altLang="en-US" sz="1400" dirty="0"/>
              <a:t>방식을 사용하기 위해</a:t>
            </a:r>
            <a:r>
              <a:rPr lang="en-US" altLang="ko-KR" sz="1400" dirty="0"/>
              <a:t> [HTTPS] </a:t>
            </a:r>
            <a:r>
              <a:rPr lang="ko-KR" altLang="en-US" sz="1400" dirty="0"/>
              <a:t>탭을 선택한 후      아이콘을 클릭하여 원격 저장소의 주소를 복사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터미널 창에서 홈 디렉터리로 이동</a:t>
            </a:r>
            <a:br>
              <a:rPr lang="en-US" altLang="ko-KR" sz="1400" dirty="0"/>
            </a:br>
            <a:r>
              <a:rPr lang="ko-KR" altLang="en-US" sz="1400" dirty="0"/>
              <a:t>다음처럼 입력하면 저장소를 복제하면서 동시에 </a:t>
            </a:r>
            <a:r>
              <a:rPr lang="en-US" altLang="ko-KR" sz="1400" dirty="0" err="1"/>
              <a:t>git_home</a:t>
            </a:r>
            <a:r>
              <a:rPr lang="en-US" altLang="ko-KR" sz="1400" dirty="0"/>
              <a:t> </a:t>
            </a:r>
            <a:r>
              <a:rPr lang="ko-KR" altLang="en-US" sz="1400" dirty="0"/>
              <a:t>디렉터리도 만들 수 있음</a:t>
            </a:r>
            <a:br>
              <a:rPr lang="en-US" altLang="ko-KR" sz="1400" dirty="0"/>
            </a:br>
            <a:r>
              <a:rPr lang="en-US" altLang="ko-KR" sz="1400" dirty="0" err="1"/>
              <a:t>git_home</a:t>
            </a:r>
            <a:r>
              <a:rPr lang="ko-KR" altLang="en-US" sz="1400" dirty="0"/>
              <a:t>이라는 디렉터리가 없다면 자동으로 디렉터리가 만들어짐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원격 저장소의 내용을 </a:t>
            </a:r>
            <a:r>
              <a:rPr lang="en-US" altLang="ko-KR" sz="1400" dirty="0" err="1"/>
              <a:t>git_office</a:t>
            </a:r>
            <a:r>
              <a:rPr lang="en-US" altLang="ko-KR" sz="1400" dirty="0"/>
              <a:t> </a:t>
            </a:r>
            <a:r>
              <a:rPr lang="ko-KR" altLang="en-US" sz="1400" dirty="0"/>
              <a:t>디렉터리에도 복제</a:t>
            </a:r>
            <a:br>
              <a:rPr lang="en-US" altLang="ko-KR" sz="1400" dirty="0"/>
            </a:br>
            <a:r>
              <a:rPr lang="en-US" altLang="ko-KR" sz="1400" dirty="0"/>
              <a:t>2</a:t>
            </a:r>
            <a:r>
              <a:rPr lang="ko-KR" altLang="en-US" sz="1400" dirty="0"/>
              <a:t>번 단계에서 사용했던 소스 중에서 </a:t>
            </a:r>
            <a:r>
              <a:rPr lang="en-US" altLang="ko-KR" sz="1400" dirty="0" err="1"/>
              <a:t>git_home</a:t>
            </a:r>
            <a:r>
              <a:rPr lang="en-US" altLang="ko-KR" sz="1400" dirty="0"/>
              <a:t> </a:t>
            </a:r>
            <a:r>
              <a:rPr lang="ko-KR" altLang="en-US" sz="1400" dirty="0"/>
              <a:t>부분만 </a:t>
            </a:r>
            <a:r>
              <a:rPr lang="en-US" altLang="ko-KR" sz="1400" dirty="0" err="1"/>
              <a:t>git_office</a:t>
            </a:r>
            <a:r>
              <a:rPr lang="ko-KR" altLang="en-US" sz="1400" dirty="0"/>
              <a:t>로 수정하고</a:t>
            </a:r>
            <a:r>
              <a:rPr lang="en-US" altLang="ko-KR" sz="1400" dirty="0"/>
              <a:t>, </a:t>
            </a:r>
            <a:r>
              <a:rPr lang="ko-KR" altLang="en-US" sz="1400" dirty="0"/>
              <a:t>나머지 소스는 똑같이 입력하면 됨</a:t>
            </a:r>
            <a:br>
              <a:rPr lang="en-US" altLang="ko-KR" sz="1400" dirty="0"/>
            </a:br>
            <a:r>
              <a:rPr lang="ko-KR" altLang="en-US" sz="1400" dirty="0"/>
              <a:t>개인 컴퓨터와 회사 컴퓨터 양쪽에 복제됐다고 생각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05-1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서로 다른 컴퓨터에서 원격 저장소 함께 사용하기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434180-8C70-4A13-A269-78FA616DBA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8789"/>
          <a:stretch/>
        </p:blipFill>
        <p:spPr>
          <a:xfrm>
            <a:off x="6409624" y="2803151"/>
            <a:ext cx="291213" cy="2420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C7DDD4-39C9-4A60-B335-B56916BAD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418" y="4057786"/>
            <a:ext cx="7255902" cy="5943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3D96221-F2D3-4692-B31E-16D961CD0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418" y="5673613"/>
            <a:ext cx="6509923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27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4" y="1149292"/>
            <a:ext cx="49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공동 작업자 추가하기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05-3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협업의 기본 알아보기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2929-E319-4840-BFF4-064FCDF2420B}"/>
              </a:ext>
            </a:extLst>
          </p:cNvPr>
          <p:cNvSpPr txBox="1"/>
          <p:nvPr/>
        </p:nvSpPr>
        <p:spPr>
          <a:xfrm>
            <a:off x="703121" y="1744909"/>
            <a:ext cx="10787833" cy="36055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400" dirty="0"/>
              <a:t>왼쪽 항목 중 </a:t>
            </a:r>
            <a:r>
              <a:rPr lang="en-US" altLang="ko-KR" sz="1400" dirty="0"/>
              <a:t>[Collaborators]</a:t>
            </a:r>
            <a:r>
              <a:rPr lang="ko-KR" altLang="en-US" sz="1400" dirty="0"/>
              <a:t>를 선택한 후 </a:t>
            </a:r>
            <a:r>
              <a:rPr lang="en-US" altLang="ko-KR" sz="1400" dirty="0"/>
              <a:t>[Add People]</a:t>
            </a:r>
            <a:r>
              <a:rPr lang="ko-KR" altLang="en-US" sz="1400" dirty="0"/>
              <a:t>을 클릭하면</a:t>
            </a:r>
            <a:br>
              <a:rPr lang="en-US" altLang="ko-KR" sz="1400" dirty="0"/>
            </a:br>
            <a:r>
              <a:rPr lang="ko-KR" altLang="en-US" sz="1400" dirty="0"/>
              <a:t>원격 저장소를 같이 사용하고 커밋할 수 있는 작업자를 추가할 수 있음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400" dirty="0"/>
              <a:t>공동 작업자의 이메일 주소를 입력하다 보면 입력 창 아래에 완성된 이메일 주소가 나타남</a:t>
            </a:r>
            <a:br>
              <a:rPr lang="en-US" altLang="ko-KR" sz="1400" dirty="0"/>
            </a:br>
            <a:r>
              <a:rPr lang="ko-KR" altLang="en-US" sz="1400" dirty="0"/>
              <a:t>완성된 이메일 주소를 클릭한 후 </a:t>
            </a:r>
            <a:r>
              <a:rPr lang="en-US" altLang="ko-KR" sz="1400" dirty="0"/>
              <a:t>[Add </a:t>
            </a:r>
            <a:r>
              <a:rPr lang="ko-KR" altLang="en-US" sz="1400" dirty="0"/>
              <a:t>메일 주소 또는 사용자 이름 </a:t>
            </a:r>
            <a:r>
              <a:rPr lang="en-US" altLang="ko-KR" sz="1400" dirty="0"/>
              <a:t>to this repository]</a:t>
            </a:r>
            <a:r>
              <a:rPr lang="ko-KR" altLang="en-US" sz="1400" dirty="0"/>
              <a:t>를 클릭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400" dirty="0"/>
              <a:t>같은 방법으로 필요한 공동 작업자를 계속 추가할 수 있음</a:t>
            </a:r>
            <a:endParaRPr lang="en-US" altLang="ko-KR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E671ED5-F0C2-4E15-9E17-BD7929E33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93" y="3088290"/>
            <a:ext cx="614370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21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4" y="1149292"/>
            <a:ext cx="49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공동 작업자 추가하기 </a:t>
            </a:r>
            <a:r>
              <a:rPr lang="en-US" altLang="ko-KR" b="1" dirty="0">
                <a:solidFill>
                  <a:srgbClr val="0079C2"/>
                </a:solidFill>
              </a:rPr>
              <a:t>– (3)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05-3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협업의 기본 알아보기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2929-E319-4840-BFF4-064FCDF2420B}"/>
              </a:ext>
            </a:extLst>
          </p:cNvPr>
          <p:cNvSpPr txBox="1"/>
          <p:nvPr/>
        </p:nvSpPr>
        <p:spPr>
          <a:xfrm>
            <a:off x="703121" y="1744909"/>
            <a:ext cx="10787833" cy="697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1400" dirty="0"/>
              <a:t>저장소에 초대받은 사용자는 협업자로 초대됐다는 이메일과 </a:t>
            </a:r>
            <a:r>
              <a:rPr lang="ko-KR" altLang="en-US" sz="1400" dirty="0" err="1"/>
              <a:t>깃허브</a:t>
            </a:r>
            <a:r>
              <a:rPr lang="ko-KR" altLang="en-US" sz="1400" dirty="0"/>
              <a:t> 메시지를 받게 되는데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 err="1"/>
              <a:t>깃허브</a:t>
            </a:r>
            <a:r>
              <a:rPr lang="ko-KR" altLang="en-US" sz="1400" dirty="0"/>
              <a:t> 메시지 화면에서 </a:t>
            </a:r>
            <a:r>
              <a:rPr lang="en-US" altLang="ko-KR" sz="1400" dirty="0"/>
              <a:t>[Accept Invitation]</a:t>
            </a:r>
            <a:r>
              <a:rPr lang="ko-KR" altLang="en-US" sz="1400" dirty="0"/>
              <a:t>을 클릭하면 초대를 수락하는 것이 됨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8642EF7-89D7-46AE-89E4-8F89EE7AA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53" y="2441959"/>
            <a:ext cx="755431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171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4" y="1149292"/>
            <a:ext cx="49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원격 저장소 복제하기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05-4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원격 저장소에서 협업하기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2929-E319-4840-BFF4-064FCDF2420B}"/>
              </a:ext>
            </a:extLst>
          </p:cNvPr>
          <p:cNvSpPr txBox="1"/>
          <p:nvPr/>
        </p:nvSpPr>
        <p:spPr>
          <a:xfrm>
            <a:off x="703122" y="1744909"/>
            <a:ext cx="10785756" cy="2312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공동 작업자가 </a:t>
            </a:r>
            <a:r>
              <a:rPr lang="ko-KR" altLang="en-US" sz="1400" dirty="0" err="1"/>
              <a:t>깃허브에</a:t>
            </a:r>
            <a:r>
              <a:rPr lang="ko-KR" altLang="en-US" sz="1400" dirty="0"/>
              <a:t> 접속하면 저장소 목록에 협업 저장소도 함께 나타남</a:t>
            </a:r>
            <a:br>
              <a:rPr lang="en-US" altLang="ko-KR" sz="1400" dirty="0"/>
            </a:br>
            <a:r>
              <a:rPr lang="ko-KR" altLang="en-US" sz="1400" dirty="0"/>
              <a:t>예를 들어 ‘</a:t>
            </a:r>
            <a:r>
              <a:rPr lang="en-US" altLang="ko-KR" sz="1400" dirty="0" err="1"/>
              <a:t>peacein</a:t>
            </a:r>
            <a:r>
              <a:rPr lang="en-US" altLang="ko-KR" sz="1400" dirty="0"/>
              <a:t>’</a:t>
            </a:r>
            <a:r>
              <a:rPr lang="ko-KR" altLang="en-US" sz="1400" dirty="0"/>
              <a:t>라는 사용자를 공동 작업자로 추가했다고 가정</a:t>
            </a:r>
            <a:br>
              <a:rPr lang="en-US" altLang="ko-KR" sz="1400" dirty="0"/>
            </a:br>
            <a:r>
              <a:rPr lang="en-US" altLang="ko-KR" sz="1400" dirty="0" err="1"/>
              <a:t>peacein</a:t>
            </a:r>
            <a:r>
              <a:rPr lang="ko-KR" altLang="en-US" sz="1400" dirty="0"/>
              <a:t>이라는 사람이 </a:t>
            </a:r>
            <a:r>
              <a:rPr lang="ko-KR" altLang="en-US" sz="1400" dirty="0" err="1"/>
              <a:t>깃허브에</a:t>
            </a:r>
            <a:r>
              <a:rPr lang="ko-KR" altLang="en-US" sz="1400" dirty="0"/>
              <a:t> 접속해서 자신의 저장소 목록을 살펴보면 자신이 협업하고 있는 저장소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/>
              <a:t>즉 </a:t>
            </a:r>
            <a:r>
              <a:rPr lang="en-US" altLang="ko-KR" sz="1400" dirty="0" err="1"/>
              <a:t>jjlaon</a:t>
            </a:r>
            <a:r>
              <a:rPr lang="ko-KR" altLang="en-US" sz="1400" dirty="0"/>
              <a:t>이 만든 </a:t>
            </a:r>
            <a:r>
              <a:rPr lang="en-US" altLang="ko-KR" sz="1400" dirty="0"/>
              <a:t>manuals </a:t>
            </a:r>
            <a:r>
              <a:rPr lang="ko-KR" altLang="en-US" sz="1400" dirty="0"/>
              <a:t>저장소도 목록에 나타남</a:t>
            </a:r>
            <a:br>
              <a:rPr lang="en-US" altLang="ko-KR" sz="1400" dirty="0"/>
            </a:br>
            <a:r>
              <a:rPr lang="ko-KR" altLang="en-US" sz="1400" dirty="0"/>
              <a:t>저장소 목록에서 저장소 이름 앞에 자신의 아이디가 붙은 것은 자기가 직접 만든 저장소이고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ko-KR" altLang="en-US" sz="1400" dirty="0"/>
              <a:t>다른 사람의 아이디가 붙은 저장소는 협업 저장소라고 생각하면 됨</a:t>
            </a:r>
            <a:br>
              <a:rPr lang="en-US" altLang="ko-KR" sz="1400" dirty="0"/>
            </a:br>
            <a:r>
              <a:rPr lang="ko-KR" altLang="en-US" sz="1400" dirty="0"/>
              <a:t>협업 저장소를 클릭</a:t>
            </a:r>
            <a:r>
              <a:rPr lang="en-US" altLang="ko-KR" sz="1400" dirty="0"/>
              <a:t>!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2F6CA2-ECDA-4ADD-AB94-413BD939D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86" y="3797577"/>
            <a:ext cx="567902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638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4" y="1149292"/>
            <a:ext cx="49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원격 저장소 복제하기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05-4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원격 저장소에서 협업하기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2929-E319-4840-BFF4-064FCDF2420B}"/>
              </a:ext>
            </a:extLst>
          </p:cNvPr>
          <p:cNvSpPr txBox="1"/>
          <p:nvPr/>
        </p:nvSpPr>
        <p:spPr>
          <a:xfrm>
            <a:off x="703122" y="1744909"/>
            <a:ext cx="10515600" cy="36055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400" dirty="0"/>
              <a:t>맨 위에 협업 저장소의 주소가 나타나는데</a:t>
            </a:r>
            <a:r>
              <a:rPr lang="en-US" altLang="ko-KR" sz="1400" dirty="0"/>
              <a:t> </a:t>
            </a:r>
            <a:r>
              <a:rPr lang="ko-KR" altLang="en-US" sz="1400" dirty="0"/>
              <a:t>이 주소를 복사해 두고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ko-KR" altLang="en-US" sz="1400" dirty="0"/>
              <a:t>이 주소 뒤에 </a:t>
            </a:r>
            <a:r>
              <a:rPr lang="en-US" altLang="ko-KR" sz="1400" dirty="0"/>
              <a:t>.git</a:t>
            </a:r>
            <a:r>
              <a:rPr lang="ko-KR" altLang="en-US" sz="1400" dirty="0"/>
              <a:t>을 붙이면 저장소 주소가 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ko-KR" altLang="en-US" sz="1400" dirty="0"/>
              <a:t>터미널에서 </a:t>
            </a:r>
            <a:r>
              <a:rPr lang="en-US" altLang="ko-KR" sz="1400" dirty="0"/>
              <a:t>git clone </a:t>
            </a:r>
            <a:r>
              <a:rPr lang="ko-KR" altLang="en-US" sz="1400" dirty="0"/>
              <a:t>명령 뒤에 원격 저장소 주소를 붙여 넣음</a:t>
            </a:r>
            <a:br>
              <a:rPr lang="en-US" altLang="ko-KR" sz="1400" dirty="0"/>
            </a:br>
            <a:r>
              <a:rPr lang="ko-KR" altLang="en-US" sz="1400" dirty="0"/>
              <a:t>그리고 뒤에 지역 저장소 디렉터리 이름까지 적으면 그 디렉터리로 저장소가 복제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DACDBD6-A380-457E-8ECD-1BBE51DD4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61" y="2441959"/>
            <a:ext cx="5407346" cy="219456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45A99BC-F4F1-4609-8B80-33E2B225D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61" y="5333569"/>
            <a:ext cx="6449085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56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4" y="1149292"/>
            <a:ext cx="49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원격 저장소 복제하기 </a:t>
            </a:r>
            <a:r>
              <a:rPr lang="en-US" altLang="ko-KR" b="1" dirty="0">
                <a:solidFill>
                  <a:srgbClr val="0079C2"/>
                </a:solidFill>
              </a:rPr>
              <a:t>– (3)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05-4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원격 저장소에서 협업하기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2929-E319-4840-BFF4-064FCDF2420B}"/>
              </a:ext>
            </a:extLst>
          </p:cNvPr>
          <p:cNvSpPr txBox="1"/>
          <p:nvPr/>
        </p:nvSpPr>
        <p:spPr>
          <a:xfrm>
            <a:off x="703121" y="1744909"/>
            <a:ext cx="10787833" cy="3282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400" dirty="0"/>
              <a:t>지역 저장소 디렉터리로 이동한 후 </a:t>
            </a:r>
            <a:r>
              <a:rPr lang="en-US" altLang="ko-KR" sz="1400" dirty="0"/>
              <a:t>git log </a:t>
            </a:r>
            <a:r>
              <a:rPr lang="ko-KR" altLang="en-US" sz="1400" dirty="0"/>
              <a:t>명령으로 어떤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있는지 확인</a:t>
            </a:r>
            <a:br>
              <a:rPr lang="en-US" altLang="ko-KR" sz="1400" dirty="0"/>
            </a:br>
            <a:r>
              <a:rPr lang="ko-KR" altLang="en-US" sz="1400" dirty="0"/>
              <a:t>원격 저장소를 만들면서 함께 추가한 </a:t>
            </a:r>
            <a:r>
              <a:rPr lang="en-US" altLang="ko-KR" sz="1400" dirty="0"/>
              <a:t>README </a:t>
            </a:r>
            <a:r>
              <a:rPr lang="ko-KR" altLang="en-US" sz="1400" dirty="0"/>
              <a:t>파일의 </a:t>
            </a:r>
            <a:r>
              <a:rPr lang="ko-KR" altLang="en-US" sz="1400" dirty="0" err="1"/>
              <a:t>커밋만</a:t>
            </a:r>
            <a:r>
              <a:rPr lang="ko-KR" altLang="en-US" sz="1400" dirty="0"/>
              <a:t> 보임</a:t>
            </a:r>
            <a:br>
              <a:rPr lang="en-US" altLang="ko-KR" sz="1400" dirty="0"/>
            </a:br>
            <a:r>
              <a:rPr lang="ko-KR" altLang="en-US" sz="1400" dirty="0"/>
              <a:t>그리고 이 </a:t>
            </a:r>
            <a:r>
              <a:rPr lang="ko-KR" altLang="en-US" sz="1400" dirty="0" err="1"/>
              <a:t>커밋은</a:t>
            </a:r>
            <a:r>
              <a:rPr lang="ko-KR" altLang="en-US" sz="1400" dirty="0"/>
              <a:t> 지역 저장소의 최신 </a:t>
            </a:r>
            <a:r>
              <a:rPr lang="ko-KR" altLang="en-US" sz="1400" dirty="0" err="1"/>
              <a:t>커밋일</a:t>
            </a:r>
            <a:r>
              <a:rPr lang="ko-KR" altLang="en-US" sz="1400" dirty="0"/>
              <a:t> 뿐만 아니라 </a:t>
            </a:r>
            <a:br>
              <a:rPr lang="en-US" altLang="ko-KR" sz="1400" dirty="0"/>
            </a:br>
            <a:r>
              <a:rPr lang="ko-KR" altLang="en-US" sz="1400" dirty="0"/>
              <a:t>원격 저장소의 </a:t>
            </a:r>
            <a:r>
              <a:rPr lang="en-US" altLang="ko-KR" sz="1400" dirty="0"/>
              <a:t>main</a:t>
            </a:r>
            <a:r>
              <a:rPr lang="ko-KR" altLang="en-US" sz="1400" dirty="0"/>
              <a:t>과 </a:t>
            </a:r>
            <a:r>
              <a:rPr lang="en-US" altLang="ko-KR" sz="1400" dirty="0"/>
              <a:t>apple, </a:t>
            </a:r>
            <a:r>
              <a:rPr lang="en-US" altLang="ko-KR" sz="1400" dirty="0" err="1"/>
              <a:t>ms</a:t>
            </a:r>
            <a:r>
              <a:rPr lang="en-US" altLang="ko-KR" sz="1400" dirty="0"/>
              <a:t> </a:t>
            </a:r>
            <a:r>
              <a:rPr lang="ko-KR" altLang="en-US" sz="1400" dirty="0" err="1"/>
              <a:t>브랜치의</a:t>
            </a:r>
            <a:r>
              <a:rPr lang="ko-KR" altLang="en-US" sz="1400" dirty="0"/>
              <a:t> 최신 </a:t>
            </a:r>
            <a:r>
              <a:rPr lang="ko-KR" altLang="en-US" sz="1400" dirty="0" err="1"/>
              <a:t>커밋이라는</a:t>
            </a:r>
            <a:r>
              <a:rPr lang="ko-KR" altLang="en-US" sz="1400" dirty="0"/>
              <a:t> 걸 알 수 있음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400" dirty="0"/>
              <a:t>원격 저장소를 복제했다면 앞으로 자신이 직접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만들고 </a:t>
            </a:r>
            <a:r>
              <a:rPr lang="ko-KR" altLang="en-US" sz="1400" dirty="0" err="1"/>
              <a:t>깃허브로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푸시할</a:t>
            </a:r>
            <a:r>
              <a:rPr lang="ko-KR" altLang="en-US" sz="1400" dirty="0"/>
              <a:t> 수 있음</a:t>
            </a:r>
            <a:br>
              <a:rPr lang="en-US" altLang="ko-KR" sz="1400" dirty="0"/>
            </a:br>
            <a:r>
              <a:rPr lang="ko-KR" altLang="en-US" sz="1400" dirty="0"/>
              <a:t>그런데 그 전에 커밋할 때 사용할 이름과 이메일 주소를 설정해야 함</a:t>
            </a:r>
            <a:br>
              <a:rPr lang="en-US" altLang="ko-KR" sz="1400" dirty="0"/>
            </a:br>
            <a:r>
              <a:rPr lang="ko-KR" altLang="en-US" sz="1400" dirty="0"/>
              <a:t>아직 지역 저장소 디렉터리에 있지 않다면 지역 저장소 디렉터리로 이동한 후 </a:t>
            </a:r>
            <a:r>
              <a:rPr lang="en-US" altLang="ko-KR" sz="1400" dirty="0"/>
              <a:t>git config </a:t>
            </a:r>
            <a:r>
              <a:rPr lang="ko-KR" altLang="en-US" sz="1400" dirty="0"/>
              <a:t>명령을 사용해 이름과 주소를 지정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28E0E3-4FDA-4FFA-BC1F-F717EE913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02" y="3088290"/>
            <a:ext cx="6913741" cy="8686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842CC13-9B85-4D31-8D9C-A3577B4E7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35" y="5027282"/>
            <a:ext cx="6776287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23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4" y="1149292"/>
            <a:ext cx="49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원격 저장소에 </a:t>
            </a:r>
            <a:r>
              <a:rPr lang="ko-KR" altLang="en-US" b="1" dirty="0" err="1">
                <a:solidFill>
                  <a:srgbClr val="0079C2"/>
                </a:solidFill>
              </a:rPr>
              <a:t>커밋</a:t>
            </a:r>
            <a:r>
              <a:rPr lang="ko-KR" altLang="en-US" b="1" dirty="0">
                <a:solidFill>
                  <a:srgbClr val="0079C2"/>
                </a:solidFill>
              </a:rPr>
              <a:t> </a:t>
            </a:r>
            <a:r>
              <a:rPr lang="ko-KR" altLang="en-US" b="1" dirty="0" err="1">
                <a:solidFill>
                  <a:srgbClr val="0079C2"/>
                </a:solidFill>
              </a:rPr>
              <a:t>푸시하기</a:t>
            </a:r>
            <a:r>
              <a:rPr lang="ko-KR" altLang="en-US" b="1" dirty="0">
                <a:solidFill>
                  <a:srgbClr val="0079C2"/>
                </a:solidFill>
              </a:rPr>
              <a:t>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05-4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원격 저장소에서 협업하기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2929-E319-4840-BFF4-064FCDF2420B}"/>
              </a:ext>
            </a:extLst>
          </p:cNvPr>
          <p:cNvSpPr txBox="1"/>
          <p:nvPr/>
        </p:nvSpPr>
        <p:spPr>
          <a:xfrm>
            <a:off x="703121" y="1744909"/>
            <a:ext cx="10787834" cy="19897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공동 작업을 할 때는 내가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올리기 전에 누군가가 원격 저장소에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푸시했을</a:t>
            </a:r>
            <a:r>
              <a:rPr lang="ko-KR" altLang="en-US" sz="1400" dirty="0"/>
              <a:t> 수도 있으므로 항상 풀을 먼저 해야 함</a:t>
            </a:r>
            <a:br>
              <a:rPr lang="en-US" altLang="ko-KR" sz="1400" dirty="0"/>
            </a:br>
            <a:r>
              <a:rPr lang="ko-KR" altLang="en-US" sz="1400" dirty="0"/>
              <a:t>변경 사항이 있다면 </a:t>
            </a:r>
            <a:r>
              <a:rPr lang="ko-KR" altLang="en-US" sz="1400" dirty="0" err="1"/>
              <a:t>내려받아서</a:t>
            </a:r>
            <a:r>
              <a:rPr lang="ko-KR" altLang="en-US" sz="1400" dirty="0"/>
              <a:t> 지역 저장소에 병합해 주고</a:t>
            </a:r>
            <a:r>
              <a:rPr lang="en-US" altLang="ko-KR" sz="1400" dirty="0"/>
              <a:t>, </a:t>
            </a:r>
            <a:r>
              <a:rPr lang="ko-KR" altLang="en-US" sz="1400" dirty="0"/>
              <a:t>변경 사항이 없다면 ‘</a:t>
            </a:r>
            <a:r>
              <a:rPr lang="en-US" altLang="ko-KR" sz="1400" dirty="0"/>
              <a:t>Already up to date’</a:t>
            </a:r>
            <a:r>
              <a:rPr lang="ko-KR" altLang="en-US" sz="1400" dirty="0"/>
              <a:t>라고 표시됨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apple </a:t>
            </a:r>
            <a:r>
              <a:rPr lang="ko-KR" altLang="en-US" sz="1400" dirty="0" err="1"/>
              <a:t>브랜치로</a:t>
            </a:r>
            <a:r>
              <a:rPr lang="ko-KR" altLang="en-US" sz="1400" dirty="0"/>
              <a:t> 전환한 후 빔을 사용해 </a:t>
            </a:r>
            <a:r>
              <a:rPr lang="en-US" altLang="ko-KR" sz="1400" dirty="0"/>
              <a:t>apple.txt </a:t>
            </a:r>
            <a:r>
              <a:rPr lang="ko-KR" altLang="en-US" sz="1400" dirty="0"/>
              <a:t>문서를 작성하는데 문서의 내용은 어떤 것이든 상관없음</a:t>
            </a:r>
            <a:br>
              <a:rPr lang="en-US" altLang="ko-KR" sz="1400" dirty="0"/>
            </a:br>
            <a:r>
              <a:rPr lang="en-US" altLang="ko-KR" sz="1400" dirty="0"/>
              <a:t>apple.txt </a:t>
            </a:r>
            <a:r>
              <a:rPr lang="ko-KR" altLang="en-US" sz="1400" dirty="0"/>
              <a:t>문서를 스테이지에 올리고 </a:t>
            </a:r>
            <a:r>
              <a:rPr lang="en-US" altLang="ko-KR" sz="1400" dirty="0"/>
              <a:t>'</a:t>
            </a:r>
            <a:r>
              <a:rPr lang="ko-KR" altLang="en-US" sz="1400" dirty="0"/>
              <a:t>초안작성</a:t>
            </a:r>
            <a:r>
              <a:rPr lang="en-US" altLang="ko-KR" sz="1400" dirty="0"/>
              <a:t>’</a:t>
            </a:r>
            <a:r>
              <a:rPr lang="ko-KR" altLang="en-US" sz="1400" dirty="0"/>
              <a:t>라는 메시지와 함께 </a:t>
            </a:r>
            <a:r>
              <a:rPr lang="ko-KR" altLang="en-US" sz="1400" dirty="0" err="1"/>
              <a:t>커밋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878527-EE3C-4255-ABE4-0F0384AFB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463" y="2441959"/>
            <a:ext cx="6826315" cy="5943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C0E829-AF7C-468A-8889-A54FE7CD2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463" y="3733369"/>
            <a:ext cx="679352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871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4" y="1149292"/>
            <a:ext cx="49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원격 저장소에 </a:t>
            </a:r>
            <a:r>
              <a:rPr lang="ko-KR" altLang="en-US" b="1" dirty="0" err="1">
                <a:solidFill>
                  <a:srgbClr val="0079C2"/>
                </a:solidFill>
              </a:rPr>
              <a:t>커밋</a:t>
            </a:r>
            <a:r>
              <a:rPr lang="ko-KR" altLang="en-US" b="1" dirty="0">
                <a:solidFill>
                  <a:srgbClr val="0079C2"/>
                </a:solidFill>
              </a:rPr>
              <a:t> </a:t>
            </a:r>
            <a:r>
              <a:rPr lang="ko-KR" altLang="en-US" b="1" dirty="0" err="1">
                <a:solidFill>
                  <a:srgbClr val="0079C2"/>
                </a:solidFill>
              </a:rPr>
              <a:t>푸시하기</a:t>
            </a:r>
            <a:r>
              <a:rPr lang="ko-KR" altLang="en-US" b="1" dirty="0">
                <a:solidFill>
                  <a:srgbClr val="0079C2"/>
                </a:solidFill>
              </a:rPr>
              <a:t>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05-4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원격 저장소에서 협업하기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2929-E319-4840-BFF4-064FCDF2420B}"/>
              </a:ext>
            </a:extLst>
          </p:cNvPr>
          <p:cNvSpPr txBox="1"/>
          <p:nvPr/>
        </p:nvSpPr>
        <p:spPr>
          <a:xfrm>
            <a:off x="703121" y="1744909"/>
            <a:ext cx="10787834" cy="26360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en-US" altLang="ko-KR" sz="1400" dirty="0"/>
              <a:t>git push </a:t>
            </a:r>
            <a:r>
              <a:rPr lang="ko-KR" altLang="en-US" sz="1400" dirty="0"/>
              <a:t>명령을 사용해 방금 만든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깃허브에</a:t>
            </a:r>
            <a:r>
              <a:rPr lang="ko-KR" altLang="en-US" sz="1400" dirty="0"/>
              <a:t> 올림</a:t>
            </a:r>
            <a:br>
              <a:rPr lang="en-US" altLang="ko-KR" sz="1400" dirty="0"/>
            </a:br>
            <a:r>
              <a:rPr lang="ko-KR" altLang="en-US" sz="1400" dirty="0"/>
              <a:t>처음 </a:t>
            </a:r>
            <a:r>
              <a:rPr lang="ko-KR" altLang="en-US" sz="1400" dirty="0" err="1"/>
              <a:t>푸시할</a:t>
            </a:r>
            <a:r>
              <a:rPr lang="ko-KR" altLang="en-US" sz="1400" dirty="0"/>
              <a:t> 때는 </a:t>
            </a:r>
            <a:r>
              <a:rPr lang="en-US" altLang="ko-KR" sz="1400" dirty="0"/>
              <a:t>–u </a:t>
            </a:r>
            <a:r>
              <a:rPr lang="ko-KR" altLang="en-US" sz="1400" dirty="0"/>
              <a:t>옵션을 붙이고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깃허브의</a:t>
            </a:r>
            <a:r>
              <a:rPr lang="ko-KR" altLang="en-US" sz="1400" dirty="0"/>
              <a:t> </a:t>
            </a:r>
            <a:r>
              <a:rPr lang="en-US" altLang="ko-KR" sz="1400" dirty="0"/>
              <a:t>apple </a:t>
            </a:r>
            <a:r>
              <a:rPr lang="ko-KR" altLang="en-US" sz="1400" dirty="0" err="1"/>
              <a:t>브랜치로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푸시할</a:t>
            </a:r>
            <a:r>
              <a:rPr lang="ko-KR" altLang="en-US" sz="1400" dirty="0"/>
              <a:t> 것이기 때문에 ‘</a:t>
            </a:r>
            <a:r>
              <a:rPr lang="en-US" altLang="ko-KR" sz="1400" dirty="0"/>
              <a:t>origin apple’</a:t>
            </a:r>
            <a:r>
              <a:rPr lang="ko-KR" altLang="en-US" sz="1400" dirty="0"/>
              <a:t>처럼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이름을 넣어 줌</a:t>
            </a:r>
            <a:br>
              <a:rPr lang="en-US" altLang="ko-KR" sz="1400" dirty="0"/>
            </a:br>
            <a:r>
              <a:rPr lang="ko-KR" altLang="en-US" sz="1400" dirty="0" err="1"/>
              <a:t>푸시가</a:t>
            </a:r>
            <a:r>
              <a:rPr lang="ko-KR" altLang="en-US" sz="1400" dirty="0"/>
              <a:t> 끝나면 프롬프트</a:t>
            </a:r>
            <a:r>
              <a:rPr lang="en-US" altLang="ko-KR" sz="1400" dirty="0"/>
              <a:t>($)</a:t>
            </a:r>
            <a:r>
              <a:rPr lang="ko-KR" altLang="en-US" sz="1400" dirty="0"/>
              <a:t>가 나타남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400" dirty="0" err="1"/>
              <a:t>깃허브에</a:t>
            </a:r>
            <a:r>
              <a:rPr lang="ko-KR" altLang="en-US" sz="1400" dirty="0"/>
              <a:t> 제대로 올라갔는지 확인하려면</a:t>
            </a:r>
            <a:r>
              <a:rPr lang="en-US" altLang="ko-KR" sz="1400" dirty="0"/>
              <a:t> manuals </a:t>
            </a:r>
            <a:r>
              <a:rPr lang="ko-KR" altLang="en-US" sz="1400" dirty="0"/>
              <a:t>저장소에서 </a:t>
            </a:r>
            <a:r>
              <a:rPr lang="en-US" altLang="ko-KR" sz="1400" dirty="0"/>
              <a:t>main</a:t>
            </a:r>
            <a:r>
              <a:rPr lang="ko-KR" altLang="en-US" sz="1400" dirty="0"/>
              <a:t>이라고 된 </a:t>
            </a:r>
            <a:r>
              <a:rPr lang="ko-KR" altLang="en-US" sz="1400" dirty="0" err="1"/>
              <a:t>브랜치</a:t>
            </a:r>
            <a:r>
              <a:rPr lang="ko-KR" altLang="en-US" sz="1400" dirty="0"/>
              <a:t> 목록을 클릭한 후 </a:t>
            </a:r>
            <a:br>
              <a:rPr lang="en-US" altLang="ko-KR" sz="1400" dirty="0"/>
            </a:br>
            <a:r>
              <a:rPr lang="en-US" altLang="ko-KR" sz="1400" dirty="0"/>
              <a:t>[apple]</a:t>
            </a:r>
            <a:r>
              <a:rPr lang="ko-KR" altLang="en-US" sz="1400" dirty="0"/>
              <a:t>을 선택해서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전환</a:t>
            </a:r>
            <a:br>
              <a:rPr lang="en-US" altLang="ko-KR" sz="1400" dirty="0"/>
            </a:br>
            <a:r>
              <a:rPr lang="ko-KR" altLang="en-US" sz="1400" dirty="0"/>
              <a:t>방금 </a:t>
            </a:r>
            <a:r>
              <a:rPr lang="ko-KR" altLang="en-US" sz="1400" dirty="0" err="1"/>
              <a:t>푸시한</a:t>
            </a:r>
            <a:r>
              <a:rPr lang="ko-KR" altLang="en-US" sz="1400" dirty="0"/>
              <a:t> ‘초안작성’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</a:t>
            </a:r>
            <a:r>
              <a:rPr lang="en-US" altLang="ko-KR" sz="1400" dirty="0"/>
              <a:t>apple </a:t>
            </a:r>
            <a:r>
              <a:rPr lang="ko-KR" altLang="en-US" sz="1400" dirty="0" err="1"/>
              <a:t>브랜치에</a:t>
            </a:r>
            <a:r>
              <a:rPr lang="ko-KR" altLang="en-US" sz="1400" dirty="0"/>
              <a:t> 올라온 것을 확인할 수 있음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56AF08-B494-4E2E-8AEB-C1935E3CC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766" y="2765125"/>
            <a:ext cx="6635116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106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4" y="1149292"/>
            <a:ext cx="49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풀 </a:t>
            </a:r>
            <a:r>
              <a:rPr lang="ko-KR" altLang="en-US" b="1" dirty="0" err="1">
                <a:solidFill>
                  <a:srgbClr val="0079C2"/>
                </a:solidFill>
              </a:rPr>
              <a:t>리퀘스트</a:t>
            </a:r>
            <a:r>
              <a:rPr lang="ko-KR" altLang="en-US" b="1" dirty="0">
                <a:solidFill>
                  <a:srgbClr val="0079C2"/>
                </a:solidFill>
              </a:rPr>
              <a:t> 보내기 및 병합하기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05-4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원격 저장소에서 협업하기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2929-E319-4840-BFF4-064FCDF2420B}"/>
              </a:ext>
            </a:extLst>
          </p:cNvPr>
          <p:cNvSpPr txBox="1"/>
          <p:nvPr/>
        </p:nvSpPr>
        <p:spPr>
          <a:xfrm>
            <a:off x="703121" y="1744909"/>
            <a:ext cx="10787834" cy="13433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앞의 실습에서 </a:t>
            </a:r>
            <a:r>
              <a:rPr lang="en-US" altLang="ko-KR" sz="1400" dirty="0"/>
              <a:t>apple </a:t>
            </a:r>
            <a:r>
              <a:rPr lang="ko-KR" altLang="en-US" sz="1400" dirty="0" err="1"/>
              <a:t>브랜치에</a:t>
            </a:r>
            <a:r>
              <a:rPr lang="ko-KR" altLang="en-US" sz="1400" dirty="0"/>
              <a:t> ‘</a:t>
            </a:r>
            <a:r>
              <a:rPr lang="ko-KR" altLang="en-US" sz="1400" dirty="0" err="1"/>
              <a:t>초안작성’이라는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푸시했음</a:t>
            </a:r>
            <a:br>
              <a:rPr lang="en-US" altLang="ko-KR" sz="1400" dirty="0"/>
            </a:br>
            <a:r>
              <a:rPr lang="en-US" altLang="ko-KR" sz="1400" dirty="0"/>
              <a:t>apple </a:t>
            </a:r>
            <a:r>
              <a:rPr lang="ko-KR" altLang="en-US" sz="1400" dirty="0" err="1"/>
              <a:t>브랜치에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푸시했기</a:t>
            </a:r>
            <a:r>
              <a:rPr lang="ko-KR" altLang="en-US" sz="1400" dirty="0"/>
              <a:t> 때문에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브랜치에는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병합되지 않은 상태</a:t>
            </a:r>
            <a:br>
              <a:rPr lang="en-US" altLang="ko-KR" sz="1400" dirty="0"/>
            </a:br>
            <a:r>
              <a:rPr lang="ko-KR" altLang="en-US" sz="1400" dirty="0"/>
              <a:t>파일 목록 위에 있는 </a:t>
            </a:r>
            <a:r>
              <a:rPr lang="en-US" altLang="ko-KR" sz="1400" dirty="0"/>
              <a:t>[Contribute]</a:t>
            </a:r>
            <a:r>
              <a:rPr lang="ko-KR" altLang="en-US" sz="1400" dirty="0"/>
              <a:t>를 클릭한 후 </a:t>
            </a:r>
            <a:r>
              <a:rPr lang="en-US" altLang="ko-KR" sz="1400" dirty="0"/>
              <a:t>[Open pull request]</a:t>
            </a:r>
            <a:r>
              <a:rPr lang="ko-KR" altLang="en-US" sz="1400" dirty="0"/>
              <a:t>를 클릭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다음과 같이 풀 </a:t>
            </a:r>
            <a:r>
              <a:rPr lang="ko-KR" altLang="en-US" sz="1400" dirty="0" err="1"/>
              <a:t>리퀘스트</a:t>
            </a:r>
            <a:r>
              <a:rPr lang="ko-KR" altLang="en-US" sz="1400" dirty="0"/>
              <a:t> 메시지를 작성한 후 </a:t>
            </a:r>
            <a:r>
              <a:rPr lang="en-US" altLang="ko-KR" sz="1400" dirty="0"/>
              <a:t>[Create pull request]</a:t>
            </a:r>
            <a:r>
              <a:rPr lang="ko-KR" altLang="en-US" sz="1400" dirty="0"/>
              <a:t>를 클릭하면 협업 중인 저장소에 풀 </a:t>
            </a:r>
            <a:r>
              <a:rPr lang="ko-KR" altLang="en-US" sz="1400" dirty="0" err="1"/>
              <a:t>리퀘스트가</a:t>
            </a:r>
            <a:r>
              <a:rPr lang="ko-KR" altLang="en-US" sz="1400" dirty="0"/>
              <a:t> 전송</a:t>
            </a:r>
            <a:endParaRPr lang="en-US" altLang="ko-KR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F0F8F2F-8672-4FBF-A780-3E7E1BE87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315" y="3088290"/>
            <a:ext cx="5443276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343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4" y="1149292"/>
            <a:ext cx="49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풀 </a:t>
            </a:r>
            <a:r>
              <a:rPr lang="ko-KR" altLang="en-US" b="1" dirty="0" err="1">
                <a:solidFill>
                  <a:srgbClr val="0079C2"/>
                </a:solidFill>
              </a:rPr>
              <a:t>리퀘스트</a:t>
            </a:r>
            <a:r>
              <a:rPr lang="ko-KR" altLang="en-US" b="1" dirty="0">
                <a:solidFill>
                  <a:srgbClr val="0079C2"/>
                </a:solidFill>
              </a:rPr>
              <a:t> 보내기 및 병합하기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05-4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원격 저장소에서 협업하기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2929-E319-4840-BFF4-064FCDF2420B}"/>
              </a:ext>
            </a:extLst>
          </p:cNvPr>
          <p:cNvSpPr txBox="1"/>
          <p:nvPr/>
        </p:nvSpPr>
        <p:spPr>
          <a:xfrm>
            <a:off x="703121" y="1744909"/>
            <a:ext cx="10787834" cy="19897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400" dirty="0"/>
              <a:t>협업 중인 원격 저장소에 등록된 풀 </a:t>
            </a:r>
            <a:r>
              <a:rPr lang="ko-KR" altLang="en-US" sz="1400" dirty="0" err="1"/>
              <a:t>리퀘스트는</a:t>
            </a:r>
            <a:r>
              <a:rPr lang="ko-KR" altLang="en-US" sz="1400" dirty="0"/>
              <a:t> 공동 작업자 누구나 살펴보고 병합할 수 있음</a:t>
            </a:r>
            <a:br>
              <a:rPr lang="ko-KR" altLang="en-US" sz="1400" dirty="0"/>
            </a:br>
            <a:r>
              <a:rPr lang="ko-KR" altLang="en-US" sz="1400" dirty="0"/>
              <a:t>공동 작업자 가운데 누군가 풀 </a:t>
            </a:r>
            <a:r>
              <a:rPr lang="ko-KR" altLang="en-US" sz="1400" dirty="0" err="1"/>
              <a:t>리퀘스트를</a:t>
            </a:r>
            <a:r>
              <a:rPr lang="ko-KR" altLang="en-US" sz="1400" dirty="0"/>
              <a:t> 요청하면 저장소 파일 목록 위의 </a:t>
            </a:r>
            <a:r>
              <a:rPr lang="en-US" altLang="ko-KR" sz="1400" dirty="0"/>
              <a:t>[Pull request]</a:t>
            </a:r>
            <a:r>
              <a:rPr lang="ko-KR" altLang="en-US" sz="1400" dirty="0"/>
              <a:t>에 숫자가 표시됨</a:t>
            </a:r>
            <a:br>
              <a:rPr lang="ko-KR" altLang="en-US" sz="1400" dirty="0"/>
            </a:br>
            <a:r>
              <a:rPr lang="en-US" altLang="ko-KR" sz="1400" dirty="0"/>
              <a:t>[Pull Request]</a:t>
            </a:r>
            <a:r>
              <a:rPr lang="ko-KR" altLang="en-US" sz="1400" dirty="0"/>
              <a:t>를 클릭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400" dirty="0"/>
              <a:t>공동 작업자들이 등록한 풀 </a:t>
            </a:r>
            <a:r>
              <a:rPr lang="ko-KR" altLang="en-US" sz="1400" dirty="0" err="1"/>
              <a:t>리퀘스트가</a:t>
            </a:r>
            <a:r>
              <a:rPr lang="ko-KR" altLang="en-US" sz="1400" dirty="0"/>
              <a:t> 목록 형태로 나타남</a:t>
            </a:r>
            <a:br>
              <a:rPr lang="en-US" altLang="ko-KR" sz="1400" dirty="0"/>
            </a:br>
            <a:r>
              <a:rPr lang="ko-KR" altLang="en-US" sz="1400" dirty="0"/>
              <a:t>아직 마무리되지 않은 </a:t>
            </a:r>
            <a:r>
              <a:rPr lang="ko-KR" altLang="en-US" sz="1400" dirty="0" err="1"/>
              <a:t>풀리퀘스트는</a:t>
            </a:r>
            <a:r>
              <a:rPr lang="ko-KR" altLang="en-US" sz="1400" dirty="0"/>
              <a:t> </a:t>
            </a:r>
            <a:r>
              <a:rPr lang="en-US" altLang="ko-KR" sz="1400" dirty="0"/>
              <a:t>Open </a:t>
            </a:r>
            <a:r>
              <a:rPr lang="ko-KR" altLang="en-US" sz="1400" dirty="0"/>
              <a:t>상태라고 하는데</a:t>
            </a:r>
            <a:r>
              <a:rPr lang="en-US" altLang="ko-KR" sz="1400" dirty="0"/>
              <a:t>, </a:t>
            </a:r>
            <a:r>
              <a:rPr lang="ko-KR" altLang="en-US" sz="1400" dirty="0"/>
              <a:t>풀 </a:t>
            </a:r>
            <a:r>
              <a:rPr lang="ko-KR" altLang="en-US" sz="1400" dirty="0" err="1"/>
              <a:t>리퀘스트</a:t>
            </a:r>
            <a:r>
              <a:rPr lang="ko-KR" altLang="en-US" sz="1400" dirty="0"/>
              <a:t> 제목 앞에     가 붙은 것은 </a:t>
            </a:r>
            <a:r>
              <a:rPr lang="en-US" altLang="ko-KR" sz="1400" dirty="0"/>
              <a:t>Open </a:t>
            </a:r>
            <a:r>
              <a:rPr lang="ko-KR" altLang="en-US" sz="1400" dirty="0"/>
              <a:t>상태의 </a:t>
            </a:r>
            <a:r>
              <a:rPr lang="ko-KR" altLang="en-US" sz="1400" dirty="0" err="1"/>
              <a:t>풀리퀘스트임</a:t>
            </a:r>
            <a:br>
              <a:rPr lang="en-US" altLang="ko-KR" sz="1400" dirty="0"/>
            </a:br>
            <a:r>
              <a:rPr lang="ko-KR" altLang="en-US" sz="1400" dirty="0"/>
              <a:t>살펴볼 풀 </a:t>
            </a:r>
            <a:r>
              <a:rPr lang="ko-KR" altLang="en-US" sz="1400" dirty="0" err="1"/>
              <a:t>리퀘스트를</a:t>
            </a:r>
            <a:r>
              <a:rPr lang="ko-KR" altLang="en-US" sz="1400" dirty="0"/>
              <a:t> 선택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0326F1-DE37-40B8-9202-9FBE0A9B3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156" y="3134055"/>
            <a:ext cx="215153" cy="2061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433C48C-D0BC-4D57-A630-6195AE304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159" y="3734621"/>
            <a:ext cx="5249731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813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4" y="1149292"/>
            <a:ext cx="49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풀 </a:t>
            </a:r>
            <a:r>
              <a:rPr lang="ko-KR" altLang="en-US" b="1" dirty="0" err="1">
                <a:solidFill>
                  <a:srgbClr val="0079C2"/>
                </a:solidFill>
              </a:rPr>
              <a:t>리퀘스트</a:t>
            </a:r>
            <a:r>
              <a:rPr lang="ko-KR" altLang="en-US" b="1" dirty="0">
                <a:solidFill>
                  <a:srgbClr val="0079C2"/>
                </a:solidFill>
              </a:rPr>
              <a:t> 보내기 및 병합하기 </a:t>
            </a:r>
            <a:r>
              <a:rPr lang="en-US" altLang="ko-KR" b="1" dirty="0">
                <a:solidFill>
                  <a:srgbClr val="0079C2"/>
                </a:solidFill>
              </a:rPr>
              <a:t>– (3)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05-4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원격 저장소에서 협업하기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2929-E319-4840-BFF4-064FCDF2420B}"/>
              </a:ext>
            </a:extLst>
          </p:cNvPr>
          <p:cNvSpPr txBox="1"/>
          <p:nvPr/>
        </p:nvSpPr>
        <p:spPr>
          <a:xfrm>
            <a:off x="703121" y="1744909"/>
            <a:ext cx="10787834" cy="16665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1400" dirty="0"/>
              <a:t>풀 </a:t>
            </a:r>
            <a:r>
              <a:rPr lang="ko-KR" altLang="en-US" sz="1400" dirty="0" err="1"/>
              <a:t>리퀘스트</a:t>
            </a:r>
            <a:r>
              <a:rPr lang="ko-KR" altLang="en-US" sz="1400" dirty="0"/>
              <a:t> 메시지를 살펴본 뒤 내용에 문제가 없으면 </a:t>
            </a:r>
            <a:r>
              <a:rPr lang="en-US" altLang="ko-KR" sz="1400" dirty="0"/>
              <a:t>[Merge pull request]</a:t>
            </a:r>
            <a:r>
              <a:rPr lang="ko-KR" altLang="en-US" sz="1400" dirty="0"/>
              <a:t>를 클릭해 병합</a:t>
            </a:r>
            <a:br>
              <a:rPr lang="en-US" altLang="ko-KR" sz="1400" dirty="0"/>
            </a:br>
            <a:r>
              <a:rPr lang="ko-KR" altLang="en-US" sz="1400" dirty="0"/>
              <a:t>필요하다면 이 공간을 통해 풀 </a:t>
            </a:r>
            <a:r>
              <a:rPr lang="ko-KR" altLang="en-US" sz="1400" dirty="0" err="1"/>
              <a:t>리퀘스트를</a:t>
            </a:r>
            <a:r>
              <a:rPr lang="ko-KR" altLang="en-US" sz="1400" dirty="0"/>
              <a:t> 남긴 사람과 메시지를 주고받을 수도 있음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ko-KR" altLang="en-US" sz="1400" dirty="0" err="1"/>
              <a:t>커밋을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브랜치로</a:t>
            </a:r>
            <a:r>
              <a:rPr lang="ko-KR" altLang="en-US" sz="1400" dirty="0"/>
              <a:t> 병합하는 것도 하나의 </a:t>
            </a:r>
            <a:r>
              <a:rPr lang="ko-KR" altLang="en-US" sz="1400" dirty="0" err="1"/>
              <a:t>커밋이므로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메시지를 입력해야 함</a:t>
            </a:r>
            <a:br>
              <a:rPr lang="en-US" altLang="ko-KR" sz="1400" dirty="0"/>
            </a:br>
            <a:r>
              <a:rPr lang="ko-KR" altLang="en-US" sz="1400" dirty="0"/>
              <a:t>기본 메시지를 사용하거나 원하는 내용을 입력할 수 있음</a:t>
            </a:r>
            <a:br>
              <a:rPr lang="en-US" altLang="ko-KR" sz="1400" dirty="0"/>
            </a:br>
            <a:r>
              <a:rPr lang="ko-KR" altLang="en-US" sz="1400" dirty="0"/>
              <a:t>입력한 후에는 </a:t>
            </a:r>
            <a:r>
              <a:rPr lang="en-US" altLang="ko-KR" sz="1400" dirty="0"/>
              <a:t>[Confirm merge]</a:t>
            </a:r>
            <a:r>
              <a:rPr lang="ko-KR" altLang="en-US" sz="1400" dirty="0"/>
              <a:t>를 클릭</a:t>
            </a:r>
            <a:endParaRPr lang="en-US" altLang="ko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B08BA1-0900-45B5-9F10-DEEAE663B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552" y="3411455"/>
            <a:ext cx="5086846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8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원격 저장소 복제하기 </a:t>
            </a:r>
            <a:r>
              <a:rPr lang="en-US" altLang="ko-KR" b="1" dirty="0">
                <a:solidFill>
                  <a:srgbClr val="0079C2"/>
                </a:solidFill>
              </a:rPr>
              <a:t>— git clone 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1" y="1744909"/>
            <a:ext cx="10787833" cy="32823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400" dirty="0"/>
              <a:t>터미널 창에서 </a:t>
            </a:r>
            <a:r>
              <a:rPr lang="en-US" altLang="ko-KR" sz="1400" dirty="0"/>
              <a:t>ls </a:t>
            </a:r>
            <a:r>
              <a:rPr lang="ko-KR" altLang="en-US" sz="1400" dirty="0"/>
              <a:t>명령을 사용해서 </a:t>
            </a:r>
            <a:r>
              <a:rPr lang="en-US" altLang="ko-KR" sz="1400" dirty="0" err="1"/>
              <a:t>git_home</a:t>
            </a:r>
            <a:r>
              <a:rPr lang="en-US" altLang="ko-KR" sz="1400" dirty="0"/>
              <a:t> </a:t>
            </a:r>
            <a:r>
              <a:rPr lang="ko-KR" altLang="en-US" sz="1400" dirty="0"/>
              <a:t>디렉터리와 </a:t>
            </a:r>
            <a:r>
              <a:rPr lang="en-US" altLang="ko-KR" sz="1400" dirty="0" err="1"/>
              <a:t>git_office</a:t>
            </a:r>
            <a:r>
              <a:rPr lang="en-US" altLang="ko-KR" sz="1400" dirty="0"/>
              <a:t> </a:t>
            </a:r>
            <a:r>
              <a:rPr lang="ko-KR" altLang="en-US" sz="1400" dirty="0"/>
              <a:t>디렉터리가 만들어졌는지 확인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en-US" altLang="ko-KR" sz="1400" dirty="0" err="1"/>
              <a:t>git_home</a:t>
            </a:r>
            <a:r>
              <a:rPr lang="en-US" altLang="ko-KR" sz="1400" dirty="0"/>
              <a:t> </a:t>
            </a:r>
            <a:r>
              <a:rPr lang="ko-KR" altLang="en-US" sz="1400" dirty="0"/>
              <a:t>저장소와 </a:t>
            </a:r>
            <a:r>
              <a:rPr lang="en-US" altLang="ko-KR" sz="1400" dirty="0" err="1"/>
              <a:t>git_office</a:t>
            </a:r>
            <a:r>
              <a:rPr lang="en-US" altLang="ko-KR" sz="1400" dirty="0"/>
              <a:t> </a:t>
            </a:r>
            <a:r>
              <a:rPr lang="ko-KR" altLang="en-US" sz="1400" dirty="0"/>
              <a:t>저장소에 똑같은 원격 저장소를 복제했기 때문에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en-US" altLang="ko-KR" sz="1400" dirty="0"/>
              <a:t>git log</a:t>
            </a:r>
            <a:r>
              <a:rPr lang="ko-KR" altLang="en-US" sz="1400" dirty="0"/>
              <a:t>명령으로 확인해 보면 같은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들어 있음</a:t>
            </a:r>
            <a:br>
              <a:rPr lang="en-US" altLang="ko-KR" sz="1400" dirty="0"/>
            </a:br>
            <a:r>
              <a:rPr lang="ko-KR" altLang="en-US" sz="1400" dirty="0"/>
              <a:t>우선 </a:t>
            </a:r>
            <a:r>
              <a:rPr lang="en-US" altLang="ko-KR" sz="1400" dirty="0" err="1"/>
              <a:t>git_home</a:t>
            </a:r>
            <a:r>
              <a:rPr lang="en-US" altLang="ko-KR" sz="1400" dirty="0"/>
              <a:t> </a:t>
            </a:r>
            <a:r>
              <a:rPr lang="ko-KR" altLang="en-US" sz="1400" dirty="0"/>
              <a:t>디렉터리로 이동한 후 로그를 확인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400" dirty="0"/>
              <a:t>이제 </a:t>
            </a:r>
            <a:r>
              <a:rPr lang="en-US" altLang="ko-KR" sz="1400" dirty="0" err="1"/>
              <a:t>git_office</a:t>
            </a:r>
            <a:r>
              <a:rPr lang="en-US" altLang="ko-KR" sz="1400" dirty="0"/>
              <a:t> </a:t>
            </a:r>
            <a:r>
              <a:rPr lang="ko-KR" altLang="en-US" sz="1400" dirty="0"/>
              <a:t>디렉터리로 이동한 후 다시 로그를 확인해 보면 </a:t>
            </a:r>
            <a:r>
              <a:rPr lang="en-US" altLang="ko-KR" sz="1400" dirty="0" err="1"/>
              <a:t>git_home</a:t>
            </a:r>
            <a:r>
              <a:rPr lang="ko-KR" altLang="en-US" sz="1400" dirty="0"/>
              <a:t>과 똑같음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05-1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서로 다른 컴퓨터에서 원격 저장소 함께 사용하기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9F9347-59B7-4E9F-B68C-7BD4325D6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00" y="2118794"/>
            <a:ext cx="6389367" cy="59436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A50EC2D-A353-4F23-AA24-C69A2F81A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700" y="3734621"/>
            <a:ext cx="6949439" cy="86868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CAB3F68-667D-469A-94DB-913B9AE40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700" y="5027282"/>
            <a:ext cx="6901841" cy="8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331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4" y="1149292"/>
            <a:ext cx="4949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풀 </a:t>
            </a:r>
            <a:r>
              <a:rPr lang="ko-KR" altLang="en-US" b="1" dirty="0" err="1">
                <a:solidFill>
                  <a:srgbClr val="0079C2"/>
                </a:solidFill>
              </a:rPr>
              <a:t>리퀘스트</a:t>
            </a:r>
            <a:r>
              <a:rPr lang="ko-KR" altLang="en-US" b="1" dirty="0">
                <a:solidFill>
                  <a:srgbClr val="0079C2"/>
                </a:solidFill>
              </a:rPr>
              <a:t> 보내기 및 병합하기 </a:t>
            </a:r>
            <a:r>
              <a:rPr lang="en-US" altLang="ko-KR" b="1" dirty="0">
                <a:solidFill>
                  <a:srgbClr val="0079C2"/>
                </a:solidFill>
              </a:rPr>
              <a:t>– (4)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05-4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원격 저장소에서 협업하기</a:t>
            </a:r>
            <a:endParaRPr lang="ko-KR" altLang="en-US" sz="2800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F2929-E319-4840-BFF4-064FCDF2420B}"/>
              </a:ext>
            </a:extLst>
          </p:cNvPr>
          <p:cNvSpPr txBox="1"/>
          <p:nvPr/>
        </p:nvSpPr>
        <p:spPr>
          <a:xfrm>
            <a:off x="703121" y="1744909"/>
            <a:ext cx="10787834" cy="13433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ko-KR" altLang="en-US" sz="1400" dirty="0"/>
              <a:t>풀 </a:t>
            </a:r>
            <a:r>
              <a:rPr lang="ko-KR" altLang="en-US" sz="1400" dirty="0" err="1"/>
              <a:t>리퀘스트가</a:t>
            </a:r>
            <a:r>
              <a:rPr lang="ko-KR" altLang="en-US" sz="1400" dirty="0"/>
              <a:t> 성공적으로 병합되었다는 메시지가 나타나면 병합이 끝난 것</a:t>
            </a:r>
            <a:br>
              <a:rPr lang="en-US" altLang="ko-KR" sz="1400" dirty="0"/>
            </a:br>
            <a:r>
              <a:rPr lang="ko-KR" altLang="en-US" sz="1400" dirty="0"/>
              <a:t>그리고 </a:t>
            </a:r>
            <a:r>
              <a:rPr lang="en-US" altLang="ko-KR" sz="1400" dirty="0"/>
              <a:t>Open </a:t>
            </a:r>
            <a:r>
              <a:rPr lang="ko-KR" altLang="en-US" sz="1400" dirty="0"/>
              <a:t>상태였던 풀 </a:t>
            </a:r>
            <a:r>
              <a:rPr lang="ko-KR" altLang="en-US" sz="1400" dirty="0" err="1"/>
              <a:t>리퀘스트가</a:t>
            </a:r>
            <a:r>
              <a:rPr lang="ko-KR" altLang="en-US" sz="1400" dirty="0"/>
              <a:t> </a:t>
            </a:r>
            <a:r>
              <a:rPr lang="en-US" altLang="ko-KR" sz="1400" dirty="0"/>
              <a:t>Merged </a:t>
            </a:r>
            <a:r>
              <a:rPr lang="ko-KR" altLang="en-US" sz="1400" dirty="0"/>
              <a:t>상태로 바뀜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ko-KR" altLang="en-US" sz="1400" dirty="0"/>
              <a:t>화면 왼쪽 위에 있는 </a:t>
            </a:r>
            <a:r>
              <a:rPr lang="en-US" altLang="ko-KR" sz="1400" dirty="0"/>
              <a:t>[Code]</a:t>
            </a:r>
            <a:r>
              <a:rPr lang="ko-KR" altLang="en-US" sz="1400" dirty="0"/>
              <a:t>를 클릭해서 파일 목록으로 돌아가 보면</a:t>
            </a:r>
            <a:r>
              <a:rPr lang="en-US" altLang="ko-KR" sz="1400" dirty="0"/>
              <a:t>, </a:t>
            </a:r>
            <a:br>
              <a:rPr lang="en-US" altLang="ko-KR" sz="1400" dirty="0"/>
            </a:br>
            <a:r>
              <a:rPr lang="en-US" altLang="ko-KR" sz="1400" dirty="0"/>
              <a:t>apple </a:t>
            </a:r>
            <a:r>
              <a:rPr lang="ko-KR" altLang="en-US" sz="1400" dirty="0" err="1"/>
              <a:t>브랜치로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푸시했던</a:t>
            </a:r>
            <a:r>
              <a:rPr lang="ko-KR" altLang="en-US" sz="1400" dirty="0"/>
              <a:t> ‘초안작성’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브랜치로</a:t>
            </a:r>
            <a:r>
              <a:rPr lang="ko-KR" altLang="en-US" sz="1400" dirty="0"/>
              <a:t> 병합된 것을 볼 수 있음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820310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488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원격 저장소 복제하기 </a:t>
            </a:r>
            <a:r>
              <a:rPr lang="en-US" altLang="ko-KR" b="1" dirty="0">
                <a:solidFill>
                  <a:srgbClr val="0079C2"/>
                </a:solidFill>
              </a:rPr>
              <a:t>— git clone – (3)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6970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7"/>
            </a:pPr>
            <a:r>
              <a:rPr lang="ko-KR" altLang="en-US" sz="1400" dirty="0"/>
              <a:t>이렇게 원격 저장소를 복제하면 지역 저장소와 원격 저장소가 자동으로 연결됨</a:t>
            </a:r>
            <a:br>
              <a:rPr lang="en-US" altLang="ko-KR" sz="1400" dirty="0"/>
            </a:br>
            <a:r>
              <a:rPr lang="en-US" altLang="ko-KR" sz="1400" dirty="0" err="1"/>
              <a:t>git_home</a:t>
            </a:r>
            <a:r>
              <a:rPr lang="en-US" altLang="ko-KR" sz="1400" dirty="0"/>
              <a:t> </a:t>
            </a:r>
            <a:r>
              <a:rPr lang="ko-KR" altLang="en-US" sz="1400" dirty="0"/>
              <a:t>디렉터리나 </a:t>
            </a:r>
            <a:r>
              <a:rPr lang="en-US" altLang="ko-KR" sz="1400" dirty="0" err="1"/>
              <a:t>git_office</a:t>
            </a:r>
            <a:r>
              <a:rPr lang="en-US" altLang="ko-KR" sz="1400" dirty="0"/>
              <a:t> </a:t>
            </a:r>
            <a:r>
              <a:rPr lang="ko-KR" altLang="en-US" sz="1400" dirty="0"/>
              <a:t>디렉터리에서 </a:t>
            </a:r>
            <a:r>
              <a:rPr lang="en-US" altLang="ko-KR" sz="1400" dirty="0"/>
              <a:t>git remote -v </a:t>
            </a:r>
            <a:r>
              <a:rPr lang="ko-KR" altLang="en-US" sz="1400" dirty="0"/>
              <a:t>명령을 사용하면 원격 저장소에 연결된 것을 볼 수 있음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05-1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서로 다른 컴퓨터에서 원격 저장소 함께 사용하기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E5984A1-7A44-4C5F-BDA2-2DF4325BF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293" y="2441959"/>
            <a:ext cx="6753559" cy="59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68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72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집에 있는 컴퓨터에서 작업하고 올리기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29592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 err="1"/>
              <a:t>git_home</a:t>
            </a:r>
            <a:r>
              <a:rPr lang="en-US" altLang="ko-KR" sz="1400" dirty="0"/>
              <a:t> </a:t>
            </a:r>
            <a:r>
              <a:rPr lang="ko-KR" altLang="en-US" sz="1400" dirty="0"/>
              <a:t>디렉터리로 이동한 후 새로운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만듦</a:t>
            </a:r>
            <a:br>
              <a:rPr lang="en-US" altLang="ko-KR" sz="1400" dirty="0"/>
            </a:br>
            <a:r>
              <a:rPr lang="en-US" altLang="ko-KR" sz="1400" dirty="0"/>
              <a:t>f1.txt </a:t>
            </a:r>
            <a:r>
              <a:rPr lang="ko-KR" altLang="en-US" sz="1400" dirty="0"/>
              <a:t>문서를 열고 간단한 내용을 추가</a:t>
            </a:r>
            <a:br>
              <a:rPr lang="en-US" altLang="ko-KR" sz="1400" dirty="0"/>
            </a:br>
            <a:r>
              <a:rPr lang="ko-KR" altLang="en-US" sz="1400" dirty="0"/>
              <a:t>추가하는 내용이 중요한 것이 아니라 커밋하는 것이 중요한데 여기에서는 </a:t>
            </a:r>
            <a:r>
              <a:rPr lang="en-US" altLang="ko-KR" sz="1400" dirty="0"/>
              <a:t>f1.txt </a:t>
            </a:r>
            <a:r>
              <a:rPr lang="ko-KR" altLang="en-US" sz="1400" dirty="0"/>
              <a:t>문서에 ‘</a:t>
            </a:r>
            <a:r>
              <a:rPr lang="en-US" altLang="ko-KR" sz="1400" dirty="0"/>
              <a:t>c’</a:t>
            </a:r>
            <a:r>
              <a:rPr lang="ko-KR" altLang="en-US" sz="1400" dirty="0"/>
              <a:t>를 추가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dirty="0"/>
              <a:t>f1.txt </a:t>
            </a:r>
            <a:r>
              <a:rPr lang="ko-KR" altLang="en-US" sz="1400" dirty="0"/>
              <a:t>파일을 </a:t>
            </a:r>
            <a:r>
              <a:rPr lang="ko-KR" altLang="en-US" sz="1400" dirty="0" err="1"/>
              <a:t>스테이징하고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커밋</a:t>
            </a:r>
            <a:br>
              <a:rPr lang="en-US" altLang="ko-KR" sz="1400" dirty="0"/>
            </a:br>
            <a:r>
              <a:rPr lang="en-US" altLang="ko-KR" sz="1400" dirty="0"/>
              <a:t>git commit </a:t>
            </a:r>
            <a:r>
              <a:rPr lang="ko-KR" altLang="en-US" sz="1400" dirty="0"/>
              <a:t>명령에서 </a:t>
            </a:r>
            <a:r>
              <a:rPr lang="en-US" altLang="ko-KR" sz="1400" dirty="0"/>
              <a:t>-am </a:t>
            </a:r>
            <a:r>
              <a:rPr lang="ko-KR" altLang="en-US" sz="1400" dirty="0"/>
              <a:t>옵션을 사용하면 </a:t>
            </a:r>
            <a:r>
              <a:rPr lang="ko-KR" altLang="en-US" sz="1400" dirty="0" err="1"/>
              <a:t>스테이징과</a:t>
            </a:r>
            <a:r>
              <a:rPr lang="ko-KR" altLang="en-US" sz="1400" dirty="0"/>
              <a:t>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한꺼번에 할 수 있음</a:t>
            </a:r>
            <a:br>
              <a:rPr lang="en-US" altLang="ko-KR" sz="1400" dirty="0"/>
            </a:br>
            <a:r>
              <a:rPr lang="ko-KR" altLang="en-US" sz="1400" dirty="0" err="1"/>
              <a:t>커밋</a:t>
            </a:r>
            <a:r>
              <a:rPr lang="ko-KR" altLang="en-US" sz="1400" dirty="0"/>
              <a:t> 메시지는 ‘</a:t>
            </a:r>
            <a:r>
              <a:rPr lang="en-US" altLang="ko-KR" sz="1400" dirty="0"/>
              <a:t>add c’</a:t>
            </a:r>
            <a:r>
              <a:rPr lang="ko-KR" altLang="en-US" sz="1400" dirty="0"/>
              <a:t>라고 지정하고 </a:t>
            </a:r>
            <a:r>
              <a:rPr lang="en-US" altLang="ko-KR" sz="1400" dirty="0"/>
              <a:t>git push </a:t>
            </a:r>
            <a:r>
              <a:rPr lang="ko-KR" altLang="en-US" sz="1400" dirty="0"/>
              <a:t>명령을 사용해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원격 저장소에 올림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05-1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서로 다른 컴퓨터에서 원격 저장소 함께 사용하기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FFEBD6-4E77-4FE1-8B9C-2CB8F3A81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4767" y="2765125"/>
            <a:ext cx="6907791" cy="86868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492FD4-1E57-40DA-B6E4-FE45A1A1B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767" y="4704117"/>
            <a:ext cx="6808572" cy="8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7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72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집에 있는 컴퓨터에서 작업하고 올리기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1020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3"/>
            </a:pPr>
            <a:r>
              <a:rPr lang="ko-KR" altLang="en-US" sz="1400" dirty="0"/>
              <a:t>이제 </a:t>
            </a:r>
            <a:r>
              <a:rPr lang="ko-KR" altLang="en-US" sz="1400" dirty="0" err="1"/>
              <a:t>깃허브의</a:t>
            </a:r>
            <a:r>
              <a:rPr lang="ko-KR" altLang="en-US" sz="1400" dirty="0"/>
              <a:t> 원격 저장소로 접속해서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제대로 올라왔는지 확인</a:t>
            </a:r>
            <a:br>
              <a:rPr lang="en-US" altLang="ko-KR" sz="1400" dirty="0"/>
            </a:br>
            <a:r>
              <a:rPr lang="ko-KR" altLang="en-US" sz="1400" dirty="0"/>
              <a:t>파일 목록에서 </a:t>
            </a:r>
            <a:r>
              <a:rPr lang="en-US" altLang="ko-KR" sz="1400" dirty="0"/>
              <a:t>f1.txt </a:t>
            </a:r>
            <a:r>
              <a:rPr lang="ko-KR" altLang="en-US" sz="1400" dirty="0"/>
              <a:t>오른쪽을 보면 방금 커밋한 메시지 </a:t>
            </a:r>
            <a:r>
              <a:rPr lang="en-US" altLang="ko-KR" sz="1400" dirty="0"/>
              <a:t>add c</a:t>
            </a:r>
            <a:r>
              <a:rPr lang="ko-KR" altLang="en-US" sz="1400" dirty="0"/>
              <a:t>가 보임</a:t>
            </a:r>
            <a:br>
              <a:rPr lang="en-US" altLang="ko-KR" sz="1400" dirty="0"/>
            </a:br>
            <a:r>
              <a:rPr lang="ko-KR" altLang="en-US" sz="1400" dirty="0"/>
              <a:t>이렇게 원격 저장소의 내용을 복제한 지역 저장소에서 내용을 수정하고 커밋한 후 다시 원격 저장소에 올렸음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05-1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서로 다른 컴퓨터에서 원격 저장소 함께 사용하기</a:t>
            </a:r>
            <a:endParaRPr lang="ko-KR" altLang="en-US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729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72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회사 컴퓨터에서 </a:t>
            </a:r>
            <a:r>
              <a:rPr lang="ko-KR" altLang="en-US" b="1" dirty="0" err="1">
                <a:solidFill>
                  <a:srgbClr val="0079C2"/>
                </a:solidFill>
              </a:rPr>
              <a:t>내려받아</a:t>
            </a:r>
            <a:r>
              <a:rPr lang="ko-KR" altLang="en-US" b="1" dirty="0">
                <a:solidFill>
                  <a:srgbClr val="0079C2"/>
                </a:solidFill>
              </a:rPr>
              <a:t> 작업하기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2" y="1744909"/>
            <a:ext cx="10515600" cy="36055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앞에서 원격 저장소를 복제했기 때문에 </a:t>
            </a:r>
            <a:r>
              <a:rPr lang="en-US" altLang="ko-KR" sz="1400" dirty="0" err="1"/>
              <a:t>git_office</a:t>
            </a:r>
            <a:r>
              <a:rPr lang="en-US" altLang="ko-KR" sz="1400" dirty="0"/>
              <a:t> </a:t>
            </a:r>
            <a:r>
              <a:rPr lang="ko-KR" altLang="en-US" sz="1400" dirty="0"/>
              <a:t>저장소는 이미 </a:t>
            </a:r>
            <a:r>
              <a:rPr lang="en-US" altLang="ko-KR" sz="1400" dirty="0"/>
              <a:t>origin</a:t>
            </a:r>
            <a:r>
              <a:rPr lang="ko-KR" altLang="en-US" sz="1400" dirty="0"/>
              <a:t>에 연결되어 있음</a:t>
            </a:r>
            <a:br>
              <a:rPr lang="en-US" altLang="ko-KR" sz="1400" dirty="0"/>
            </a:br>
            <a:r>
              <a:rPr lang="ko-KR" altLang="en-US" sz="1400" dirty="0"/>
              <a:t>터미널 창에서 </a:t>
            </a:r>
            <a:r>
              <a:rPr lang="en-US" altLang="ko-KR" sz="1400" dirty="0" err="1"/>
              <a:t>git_office</a:t>
            </a:r>
            <a:r>
              <a:rPr lang="en-US" altLang="ko-KR" sz="1400" dirty="0"/>
              <a:t> </a:t>
            </a:r>
            <a:r>
              <a:rPr lang="ko-KR" altLang="en-US" sz="1400" dirty="0"/>
              <a:t>디렉터리로 이동한 후 </a:t>
            </a:r>
            <a:r>
              <a:rPr lang="en-US" altLang="ko-KR" sz="1400" dirty="0"/>
              <a:t>git pull </a:t>
            </a:r>
            <a:r>
              <a:rPr lang="ko-KR" altLang="en-US" sz="1400" dirty="0"/>
              <a:t>명령을 사용해서 원격 저장소에 새로 올라온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가져옴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이번에는 </a:t>
            </a:r>
            <a:r>
              <a:rPr lang="en-US" altLang="ko-KR" sz="1400" dirty="0" err="1"/>
              <a:t>git_office</a:t>
            </a:r>
            <a:r>
              <a:rPr lang="en-US" altLang="ko-KR" sz="1400" dirty="0"/>
              <a:t> </a:t>
            </a:r>
            <a:r>
              <a:rPr lang="ko-KR" altLang="en-US" sz="1400" dirty="0"/>
              <a:t>디렉터리에서 </a:t>
            </a:r>
            <a:r>
              <a:rPr lang="en-US" altLang="ko-KR" sz="1400" dirty="0"/>
              <a:t>f1.txt </a:t>
            </a:r>
            <a:r>
              <a:rPr lang="ko-KR" altLang="en-US" sz="1400" dirty="0"/>
              <a:t>파일을 수정</a:t>
            </a:r>
            <a:br>
              <a:rPr lang="en-US" altLang="ko-KR" sz="1400" dirty="0"/>
            </a:br>
            <a:r>
              <a:rPr lang="ko-KR" altLang="en-US" sz="1400" dirty="0"/>
              <a:t>빔에서 </a:t>
            </a:r>
            <a:r>
              <a:rPr lang="en-US" altLang="ko-KR" sz="1400" dirty="0"/>
              <a:t>f1.txt</a:t>
            </a:r>
            <a:r>
              <a:rPr lang="ko-KR" altLang="en-US" sz="1400" dirty="0"/>
              <a:t>를 열면 집에 있는 컴퓨터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git_home</a:t>
            </a:r>
            <a:r>
              <a:rPr lang="en-US" altLang="ko-KR" sz="1400" dirty="0"/>
              <a:t>)</a:t>
            </a:r>
            <a:r>
              <a:rPr lang="ko-KR" altLang="en-US" sz="1400" dirty="0"/>
              <a:t>에서 수정했던 </a:t>
            </a:r>
            <a:r>
              <a:rPr lang="en-US" altLang="ko-KR" sz="1400" dirty="0"/>
              <a:t>c</a:t>
            </a:r>
            <a:r>
              <a:rPr lang="ko-KR" altLang="en-US" sz="1400" dirty="0"/>
              <a:t>가 포함되어 있음</a:t>
            </a:r>
            <a:br>
              <a:rPr lang="en-US" altLang="ko-KR" sz="1400" dirty="0"/>
            </a:br>
            <a:r>
              <a:rPr lang="ko-KR" altLang="en-US" sz="1400" dirty="0"/>
              <a:t>회사 컴퓨터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git_office</a:t>
            </a:r>
            <a:r>
              <a:rPr lang="en-US" altLang="ko-KR" sz="1400" dirty="0"/>
              <a:t>)</a:t>
            </a:r>
            <a:r>
              <a:rPr lang="ko-KR" altLang="en-US" sz="1400" dirty="0"/>
              <a:t>에서는 영문자 ‘</a:t>
            </a:r>
            <a:r>
              <a:rPr lang="en-US" altLang="ko-KR" sz="1400" dirty="0"/>
              <a:t>d’</a:t>
            </a:r>
            <a:r>
              <a:rPr lang="ko-KR" altLang="en-US" sz="1400" dirty="0"/>
              <a:t>를 추가하고 저장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/>
              <a:t>이제 ‘</a:t>
            </a:r>
            <a:r>
              <a:rPr lang="en-US" altLang="ko-KR" sz="1400" dirty="0"/>
              <a:t>add d’</a:t>
            </a:r>
            <a:r>
              <a:rPr lang="ko-KR" altLang="en-US" sz="1400" dirty="0"/>
              <a:t>라는 메시지와 함께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만들고</a:t>
            </a:r>
            <a:r>
              <a:rPr lang="en-US" altLang="ko-KR" sz="1400" dirty="0"/>
              <a:t>, </a:t>
            </a:r>
            <a:r>
              <a:rPr lang="ko-KR" altLang="en-US" sz="1400" dirty="0"/>
              <a:t>원격 저장소로 푸시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05-1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서로 다른 컴퓨터에서 원격 저장소 함께 사용하기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E93A3D7-7878-44F6-B40D-920C61519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29" y="2441959"/>
            <a:ext cx="6997702" cy="86868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E07F90-660C-4020-96DE-E483B5F59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529" y="4380952"/>
            <a:ext cx="6693763" cy="5943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88BD1E3-4F9F-404D-B07B-8964479E97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529" y="5350448"/>
            <a:ext cx="6872620" cy="8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87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72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회사 컴퓨터에서 </a:t>
            </a:r>
            <a:r>
              <a:rPr lang="ko-KR" altLang="en-US" b="1" dirty="0" err="1">
                <a:solidFill>
                  <a:srgbClr val="0079C2"/>
                </a:solidFill>
              </a:rPr>
              <a:t>내려받아</a:t>
            </a:r>
            <a:r>
              <a:rPr lang="ko-KR" altLang="en-US" b="1" dirty="0">
                <a:solidFill>
                  <a:srgbClr val="0079C2"/>
                </a:solidFill>
              </a:rPr>
              <a:t> 작업하기 </a:t>
            </a:r>
            <a:r>
              <a:rPr lang="en-US" altLang="ko-KR" b="1" dirty="0">
                <a:solidFill>
                  <a:srgbClr val="0079C2"/>
                </a:solidFill>
              </a:rPr>
              <a:t>– (2)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1" y="1744909"/>
            <a:ext cx="10787833" cy="166654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400" dirty="0"/>
              <a:t>웹 브라우저에서 </a:t>
            </a:r>
            <a:r>
              <a:rPr lang="ko-KR" altLang="en-US" sz="1400" dirty="0" err="1"/>
              <a:t>깃허브로</a:t>
            </a:r>
            <a:r>
              <a:rPr lang="ko-KR" altLang="en-US" sz="1400" dirty="0"/>
              <a:t> 가서 저장소 파일 목록을 살펴보면 </a:t>
            </a:r>
            <a:r>
              <a:rPr lang="en-US" altLang="ko-KR" sz="1400" dirty="0"/>
              <a:t>add d</a:t>
            </a:r>
            <a:r>
              <a:rPr lang="ko-KR" altLang="en-US" sz="1400" dirty="0"/>
              <a:t>라는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메시지가 보임</a:t>
            </a:r>
            <a:br>
              <a:rPr lang="en-US" altLang="ko-KR" sz="1400" dirty="0"/>
            </a:br>
            <a:r>
              <a:rPr lang="ko-KR" altLang="en-US" sz="1400" dirty="0" err="1"/>
              <a:t>커밋을</a:t>
            </a:r>
            <a:r>
              <a:rPr lang="ko-KR" altLang="en-US" sz="1400" dirty="0"/>
              <a:t> 좀 더 자세하게 확인하고 싶다면</a:t>
            </a:r>
            <a:r>
              <a:rPr lang="en-US" altLang="ko-KR" sz="1400" dirty="0"/>
              <a:t>, </a:t>
            </a:r>
            <a:r>
              <a:rPr lang="ko-KR" altLang="en-US" sz="1400" dirty="0"/>
              <a:t>파일 목록 위에 있는 </a:t>
            </a:r>
            <a:r>
              <a:rPr lang="en-US" altLang="ko-KR" sz="1400" dirty="0"/>
              <a:t>[5 commits]</a:t>
            </a:r>
            <a:r>
              <a:rPr lang="ko-KR" altLang="en-US" sz="1400" dirty="0"/>
              <a:t>를 클릭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400" dirty="0"/>
              <a:t>저장소에 </a:t>
            </a:r>
            <a:r>
              <a:rPr lang="en-US" altLang="ko-KR" sz="1400" dirty="0"/>
              <a:t>add c</a:t>
            </a:r>
            <a:r>
              <a:rPr lang="ko-KR" altLang="en-US" sz="1400" dirty="0"/>
              <a:t>와 </a:t>
            </a:r>
            <a:r>
              <a:rPr lang="en-US" altLang="ko-KR" sz="1400" dirty="0"/>
              <a:t>add d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차례대로 올라와 있는 것을 확인할 수 있음</a:t>
            </a:r>
            <a:endParaRPr lang="en-US" altLang="ko-KR" sz="14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1400" dirty="0"/>
              <a:t>다시 집 컴퓨터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git_home</a:t>
            </a:r>
            <a:r>
              <a:rPr lang="en-US" altLang="ko-KR" sz="1400" dirty="0"/>
              <a:t> </a:t>
            </a:r>
            <a:r>
              <a:rPr lang="ko-KR" altLang="en-US" sz="1400" dirty="0"/>
              <a:t>디렉터리</a:t>
            </a:r>
            <a:r>
              <a:rPr lang="en-US" altLang="ko-KR" sz="1400" dirty="0"/>
              <a:t>)</a:t>
            </a:r>
            <a:r>
              <a:rPr lang="ko-KR" altLang="en-US" sz="1400" dirty="0"/>
              <a:t>에서 작업할 때는 </a:t>
            </a:r>
            <a:r>
              <a:rPr lang="en-US" altLang="ko-KR" sz="1400" dirty="0"/>
              <a:t>git pull </a:t>
            </a:r>
            <a:r>
              <a:rPr lang="ko-KR" altLang="en-US" sz="1400" dirty="0"/>
              <a:t>명령으로 원격 저장소에 있는 최신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가져와 작업을 시작</a:t>
            </a:r>
            <a:br>
              <a:rPr lang="en-US" altLang="ko-KR" sz="1400" dirty="0"/>
            </a:br>
            <a:r>
              <a:rPr lang="en-US" altLang="ko-KR" sz="1400" dirty="0"/>
              <a:t>git log </a:t>
            </a:r>
            <a:r>
              <a:rPr lang="ko-KR" altLang="en-US" sz="1400" dirty="0"/>
              <a:t>명령으로 확인해 보면 회사 컴퓨터</a:t>
            </a:r>
            <a:r>
              <a:rPr lang="en-US" altLang="ko-KR" sz="1400" dirty="0"/>
              <a:t>(</a:t>
            </a:r>
            <a:r>
              <a:rPr lang="en-US" altLang="ko-KR" sz="1400" dirty="0" err="1"/>
              <a:t>git_office</a:t>
            </a:r>
            <a:r>
              <a:rPr lang="en-US" altLang="ko-KR" sz="1400" dirty="0"/>
              <a:t> </a:t>
            </a:r>
            <a:r>
              <a:rPr lang="ko-KR" altLang="en-US" sz="1400" dirty="0"/>
              <a:t>디렉터리</a:t>
            </a:r>
            <a:r>
              <a:rPr lang="en-US" altLang="ko-KR" sz="1400" dirty="0"/>
              <a:t>)</a:t>
            </a:r>
            <a:r>
              <a:rPr lang="ko-KR" altLang="en-US" sz="1400" dirty="0"/>
              <a:t>에서 </a:t>
            </a:r>
            <a:r>
              <a:rPr lang="ko-KR" altLang="en-US" sz="1400" dirty="0" err="1"/>
              <a:t>푸시했던</a:t>
            </a:r>
            <a:r>
              <a:rPr lang="ko-KR" altLang="en-US" sz="1400" dirty="0"/>
              <a:t> ‘</a:t>
            </a:r>
            <a:r>
              <a:rPr lang="en-US" altLang="ko-KR" sz="1400" dirty="0"/>
              <a:t>add d’</a:t>
            </a:r>
            <a:r>
              <a:rPr lang="ko-KR" altLang="en-US" sz="1400" dirty="0"/>
              <a:t>라는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개인 컴퓨터에도 들어와 있음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05-1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서로 다른 컴퓨터에서 원격 저장소 함께 사용하기</a:t>
            </a:r>
            <a:endParaRPr lang="ko-KR" altLang="en-US" sz="28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6FFBC0D-2169-49FB-ACE8-451DB1573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530" y="3411455"/>
            <a:ext cx="6595049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21F521-4FC2-4FE6-ADA5-DA61ADCC5E28}"/>
              </a:ext>
            </a:extLst>
          </p:cNvPr>
          <p:cNvSpPr txBox="1"/>
          <p:nvPr/>
        </p:nvSpPr>
        <p:spPr>
          <a:xfrm>
            <a:off x="536895" y="1149292"/>
            <a:ext cx="4729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079C2"/>
                </a:solidFill>
              </a:rPr>
              <a:t>원격 </a:t>
            </a:r>
            <a:r>
              <a:rPr lang="en-US" altLang="ko-KR" b="1" dirty="0">
                <a:solidFill>
                  <a:srgbClr val="0079C2"/>
                </a:solidFill>
              </a:rPr>
              <a:t>main </a:t>
            </a:r>
            <a:r>
              <a:rPr lang="ko-KR" altLang="en-US" b="1" dirty="0" err="1">
                <a:solidFill>
                  <a:srgbClr val="0079C2"/>
                </a:solidFill>
              </a:rPr>
              <a:t>브랜치</a:t>
            </a:r>
            <a:r>
              <a:rPr lang="ko-KR" altLang="en-US" b="1" dirty="0">
                <a:solidFill>
                  <a:srgbClr val="0079C2"/>
                </a:solidFill>
              </a:rPr>
              <a:t> </a:t>
            </a:r>
            <a:r>
              <a:rPr lang="en-US" altLang="ko-KR" b="1" dirty="0">
                <a:solidFill>
                  <a:srgbClr val="0079C2"/>
                </a:solidFill>
              </a:rPr>
              <a:t>– (1)</a:t>
            </a:r>
            <a:endParaRPr lang="ko-KR" altLang="en-US" b="1" dirty="0">
              <a:solidFill>
                <a:srgbClr val="0079C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03AC4-6278-4831-986F-BB0FEC3F052B}"/>
              </a:ext>
            </a:extLst>
          </p:cNvPr>
          <p:cNvSpPr txBox="1"/>
          <p:nvPr/>
        </p:nvSpPr>
        <p:spPr>
          <a:xfrm>
            <a:off x="703121" y="1744909"/>
            <a:ext cx="10787833" cy="13433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dirty="0" err="1"/>
              <a:t>깃허브에서</a:t>
            </a:r>
            <a:r>
              <a:rPr lang="ko-KR" altLang="en-US" sz="1400" dirty="0"/>
              <a:t> </a:t>
            </a:r>
            <a:r>
              <a:rPr lang="en-US" altLang="ko-KR" sz="1400" dirty="0"/>
              <a:t>test-1 </a:t>
            </a:r>
            <a:r>
              <a:rPr lang="ko-KR" altLang="en-US" sz="1400" dirty="0"/>
              <a:t>저장소로 접속한 후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개수가 표시된 부분을 클릭</a:t>
            </a:r>
            <a:br>
              <a:rPr lang="en-US" altLang="ko-KR" sz="1400" dirty="0"/>
            </a:br>
            <a:r>
              <a:rPr lang="ko-KR" altLang="en-US" sz="1400" dirty="0"/>
              <a:t>이 책의 실습을 따라왔다면 </a:t>
            </a:r>
            <a:r>
              <a:rPr lang="en-US" altLang="ko-KR" sz="1400" dirty="0"/>
              <a:t>[5 commits]</a:t>
            </a:r>
            <a:r>
              <a:rPr lang="ko-KR" altLang="en-US" sz="1400" dirty="0"/>
              <a:t>으로 되어 있을 것이고</a:t>
            </a:r>
            <a:r>
              <a:rPr lang="en-US" altLang="ko-KR" sz="1400" dirty="0"/>
              <a:t>, </a:t>
            </a:r>
            <a:r>
              <a:rPr lang="ko-KR" altLang="en-US" sz="1400" dirty="0"/>
              <a:t>이 부분을 클릭하면 ‘</a:t>
            </a:r>
            <a:r>
              <a:rPr lang="en-US" altLang="ko-KR" sz="1400" dirty="0"/>
              <a:t>add d’</a:t>
            </a:r>
            <a:r>
              <a:rPr lang="ko-KR" altLang="en-US" sz="1400" dirty="0"/>
              <a:t>라는 </a:t>
            </a:r>
            <a:r>
              <a:rPr lang="ko-KR" altLang="en-US" sz="1400" dirty="0" err="1"/>
              <a:t>커밋이</a:t>
            </a:r>
            <a:r>
              <a:rPr lang="ko-KR" altLang="en-US" sz="1400" dirty="0"/>
              <a:t> 마지막임</a:t>
            </a:r>
            <a:br>
              <a:rPr lang="en-US" altLang="ko-KR" sz="1400" dirty="0"/>
            </a:br>
            <a:r>
              <a:rPr lang="ko-KR" altLang="en-US" sz="1400" dirty="0"/>
              <a:t>이 상태에서 </a:t>
            </a:r>
            <a:r>
              <a:rPr lang="ko-KR" altLang="en-US" sz="1400" dirty="0" err="1"/>
              <a:t>커밋</a:t>
            </a:r>
            <a:r>
              <a:rPr lang="ko-KR" altLang="en-US" sz="1400" dirty="0"/>
              <a:t> 포인터가 어디를 가리키는지 생각해 보면 </a:t>
            </a:r>
            <a:br>
              <a:rPr lang="en-US" altLang="ko-KR" sz="1400" dirty="0"/>
            </a:br>
            <a:r>
              <a:rPr lang="ko-KR" altLang="en-US" sz="1400" dirty="0"/>
              <a:t>원격 저장소에 있는 </a:t>
            </a:r>
            <a:r>
              <a:rPr lang="en-US" altLang="ko-KR" sz="1400" dirty="0"/>
              <a:t>HEAD</a:t>
            </a:r>
            <a:r>
              <a:rPr lang="ko-KR" altLang="en-US" sz="1400" dirty="0"/>
              <a:t>는 원격 저장소의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브랜치를</a:t>
            </a:r>
            <a:r>
              <a:rPr lang="ko-KR" altLang="en-US" sz="1400" dirty="0"/>
              <a:t> 가리키고</a:t>
            </a:r>
            <a:r>
              <a:rPr lang="en-US" altLang="ko-KR" sz="1400" dirty="0"/>
              <a:t>, </a:t>
            </a:r>
            <a:r>
              <a:rPr lang="ko-KR" altLang="en-US" sz="1400" dirty="0"/>
              <a:t>원격 </a:t>
            </a:r>
            <a:r>
              <a:rPr lang="en-US" altLang="ko-KR" sz="1400" dirty="0"/>
              <a:t>main </a:t>
            </a:r>
            <a:r>
              <a:rPr lang="ko-KR" altLang="en-US" sz="1400" dirty="0" err="1"/>
              <a:t>브랜치는</a:t>
            </a:r>
            <a:r>
              <a:rPr lang="ko-KR" altLang="en-US" sz="1400" dirty="0"/>
              <a:t> ‘</a:t>
            </a:r>
            <a:r>
              <a:rPr lang="en-US" altLang="ko-KR" sz="1400" dirty="0"/>
              <a:t>add d’</a:t>
            </a:r>
            <a:r>
              <a:rPr lang="ko-KR" altLang="en-US" sz="1400" dirty="0"/>
              <a:t>라는 최종 </a:t>
            </a:r>
            <a:r>
              <a:rPr lang="ko-KR" altLang="en-US" sz="1400" dirty="0" err="1"/>
              <a:t>커밋을</a:t>
            </a:r>
            <a:r>
              <a:rPr lang="ko-KR" altLang="en-US" sz="1400" dirty="0"/>
              <a:t> 가리킬 것임</a:t>
            </a:r>
            <a:endParaRPr lang="en-US" altLang="ko-KR" sz="1400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758BCB00-6B50-4231-8F3C-259369068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" y="84243"/>
            <a:ext cx="10515600" cy="54927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2800" b="1" dirty="0">
                <a:solidFill>
                  <a:srgbClr val="0079C2"/>
                </a:solidFill>
                <a:latin typeface="+mn-ea"/>
                <a:ea typeface="+mn-ea"/>
              </a:rPr>
              <a:t>05-2</a:t>
            </a:r>
            <a:r>
              <a:rPr lang="en-US" altLang="ko-KR" sz="2800" b="0" dirty="0">
                <a:latin typeface="+mn-ea"/>
                <a:ea typeface="+mn-ea"/>
              </a:rPr>
              <a:t> </a:t>
            </a:r>
            <a:r>
              <a:rPr lang="ko-KR" altLang="en-US" sz="2800" b="0" dirty="0">
                <a:latin typeface="+mn-ea"/>
                <a:ea typeface="+mn-ea"/>
              </a:rPr>
              <a:t>원격 </a:t>
            </a:r>
            <a:r>
              <a:rPr lang="ko-KR" altLang="en-US" sz="2800" b="0" dirty="0" err="1">
                <a:latin typeface="+mn-ea"/>
                <a:ea typeface="+mn-ea"/>
              </a:rPr>
              <a:t>브랜치</a:t>
            </a:r>
            <a:r>
              <a:rPr lang="ko-KR" altLang="en-US" sz="2800" b="0" dirty="0">
                <a:latin typeface="+mn-ea"/>
                <a:ea typeface="+mn-ea"/>
              </a:rPr>
              <a:t> 정보 가져오기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6E9BCF-2591-4835-99AB-A77572CE0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073" y="3176451"/>
            <a:ext cx="5454538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36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6601</TotalTime>
  <Words>2404</Words>
  <Application>Microsoft Office PowerPoint</Application>
  <PresentationFormat>와이드스크린</PresentationFormat>
  <Paragraphs>176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TDc_SSiGothic_120_OTF</vt:lpstr>
      <vt:lpstr>맑은 고딕</vt:lpstr>
      <vt:lpstr>Arial</vt:lpstr>
      <vt:lpstr>Office 테마</vt:lpstr>
      <vt:lpstr>PowerPoint 프레젠테이션</vt:lpstr>
      <vt:lpstr>05-1 서로 다른 컴퓨터에서 원격 저장소 함께 사용하기</vt:lpstr>
      <vt:lpstr>05-1 서로 다른 컴퓨터에서 원격 저장소 함께 사용하기</vt:lpstr>
      <vt:lpstr>05-1 서로 다른 컴퓨터에서 원격 저장소 함께 사용하기</vt:lpstr>
      <vt:lpstr>05-1 서로 다른 컴퓨터에서 원격 저장소 함께 사용하기</vt:lpstr>
      <vt:lpstr>05-1 서로 다른 컴퓨터에서 원격 저장소 함께 사용하기</vt:lpstr>
      <vt:lpstr>05-1 서로 다른 컴퓨터에서 원격 저장소 함께 사용하기</vt:lpstr>
      <vt:lpstr>05-1 서로 다른 컴퓨터에서 원격 저장소 함께 사용하기</vt:lpstr>
      <vt:lpstr>05-2 원격 브랜치 정보 가져오기</vt:lpstr>
      <vt:lpstr>05-2 원격 브랜치 정보 가져오기</vt:lpstr>
      <vt:lpstr>05-2 원격 브랜치 정보 가져오기</vt:lpstr>
      <vt:lpstr>05-2 원격 브랜치 정보 가져오기</vt:lpstr>
      <vt:lpstr>05-2 원격 브랜치 정보 가져오기</vt:lpstr>
      <vt:lpstr>05-2 원격 브랜치 정보 가져오기</vt:lpstr>
      <vt:lpstr>05-2 원격 브랜치 정보 가져오기</vt:lpstr>
      <vt:lpstr>05-2 원격 브랜치 정보 가져오기</vt:lpstr>
      <vt:lpstr>05-3 협업의 기본 알아보기</vt:lpstr>
      <vt:lpstr>05-3 협업의 기본 알아보기</vt:lpstr>
      <vt:lpstr>05-3 협업의 기본 알아보기</vt:lpstr>
      <vt:lpstr>05-3 협업의 기본 알아보기</vt:lpstr>
      <vt:lpstr>05-3 협업의 기본 알아보기</vt:lpstr>
      <vt:lpstr>05-4 원격 저장소에서 협업하기</vt:lpstr>
      <vt:lpstr>05-4 원격 저장소에서 협업하기</vt:lpstr>
      <vt:lpstr>05-4 원격 저장소에서 협업하기</vt:lpstr>
      <vt:lpstr>05-4 원격 저장소에서 협업하기</vt:lpstr>
      <vt:lpstr>05-4 원격 저장소에서 협업하기</vt:lpstr>
      <vt:lpstr>05-4 원격 저장소에서 협업하기</vt:lpstr>
      <vt:lpstr>05-4 원격 저장소에서 협업하기</vt:lpstr>
      <vt:lpstr>05-4 원격 저장소에서 협업하기</vt:lpstr>
      <vt:lpstr>05-4 원격 저장소에서 협업하기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 Kyunghee</dc:creator>
  <cp:lastModifiedBy>JEONGDONG SEO</cp:lastModifiedBy>
  <cp:revision>220</cp:revision>
  <dcterms:created xsi:type="dcterms:W3CDTF">2019-12-23T02:38:38Z</dcterms:created>
  <dcterms:modified xsi:type="dcterms:W3CDTF">2024-07-09T00:28:29Z</dcterms:modified>
</cp:coreProperties>
</file>