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32759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812758" y="2524612"/>
            <a:ext cx="5208092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06-1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프로필 관리하기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06-2</a:t>
            </a:r>
            <a:r>
              <a:rPr lang="en-US" altLang="ko-KR" dirty="0"/>
              <a:t> README </a:t>
            </a:r>
            <a:r>
              <a:rPr lang="ko-KR" altLang="en-US" dirty="0"/>
              <a:t>파일 작성하면서 마크다운 익히기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06-3</a:t>
            </a:r>
            <a:r>
              <a:rPr lang="en-US" altLang="ko-KR" dirty="0"/>
              <a:t> </a:t>
            </a:r>
            <a:r>
              <a:rPr lang="ko-KR" altLang="en-US" dirty="0"/>
              <a:t>오픈 소스 프로젝트에 기여하기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257989" y="1502084"/>
            <a:ext cx="488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깃허브에서</a:t>
            </a:r>
            <a:r>
              <a:rPr lang="ko-KR" altLang="en-US" sz="2400" b="1" dirty="0"/>
              <a:t> 다른 사람과 소통하기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540197" y="1460354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마크다운 기본 문법 알아보기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F382-A6F2-4067-85DB-A1DA62384658}"/>
              </a:ext>
            </a:extLst>
          </p:cNvPr>
          <p:cNvSpPr txBox="1"/>
          <p:nvPr/>
        </p:nvSpPr>
        <p:spPr>
          <a:xfrm>
            <a:off x="703122" y="1744909"/>
            <a:ext cx="10785753" cy="1435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순서 목록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순서가 있는 목록은 </a:t>
            </a:r>
            <a:r>
              <a:rPr lang="en-US" altLang="ko-KR" sz="1400" dirty="0"/>
              <a:t>1, 2, ⋯ </a:t>
            </a:r>
            <a:r>
              <a:rPr lang="ko-KR" altLang="en-US" sz="1400" dirty="0"/>
              <a:t>처럼 번호를 붙여서 나타낼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목록은 전체가 하나의 단락이므로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한 번 눌러서 줄을 바꿈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숫자와 내용 사이에는 띄어 써야 함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D012C-CBD3-4270-97EB-23F62FA90BBC}"/>
              </a:ext>
            </a:extLst>
          </p:cNvPr>
          <p:cNvSpPr txBox="1"/>
          <p:nvPr/>
        </p:nvSpPr>
        <p:spPr>
          <a:xfrm>
            <a:off x="703122" y="3406908"/>
            <a:ext cx="10785753" cy="1435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순서 없는 목록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순서가 없는 목록에서는 </a:t>
            </a:r>
            <a:r>
              <a:rPr lang="en-US" altLang="ko-KR" sz="1400" dirty="0"/>
              <a:t>+</a:t>
            </a:r>
            <a:r>
              <a:rPr lang="ko-KR" altLang="en-US" sz="1400" dirty="0"/>
              <a:t>나 </a:t>
            </a:r>
            <a:r>
              <a:rPr lang="en-US" altLang="ko-KR" sz="1400" dirty="0"/>
              <a:t>- </a:t>
            </a:r>
            <a:r>
              <a:rPr lang="ko-KR" altLang="en-US" sz="1400" dirty="0"/>
              <a:t>또는 *를 붙여서 나열하면 글머리 기호가 자동으로 붙음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+</a:t>
            </a:r>
            <a:r>
              <a:rPr lang="ko-KR" altLang="en-US" sz="1400" dirty="0"/>
              <a:t>나 </a:t>
            </a:r>
            <a:r>
              <a:rPr lang="en-US" altLang="ko-KR" sz="1400" dirty="0"/>
              <a:t>-, * </a:t>
            </a:r>
            <a:r>
              <a:rPr lang="ko-KR" altLang="en-US" sz="1400" dirty="0"/>
              <a:t>기호와 내용은 띄어 써야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순서 없는 목록에서 </a:t>
            </a:r>
            <a:r>
              <a:rPr lang="en-US" altLang="ko-KR" sz="1400" dirty="0"/>
              <a:t>{{ Tab }}</a:t>
            </a:r>
            <a:r>
              <a:rPr lang="ko-KR" altLang="en-US" sz="1400" dirty="0"/>
              <a:t>을 눌러 항목을 들여 쓰면 단계가 여러 개로 이루어진 목록을 만들 수 있음</a:t>
            </a:r>
          </a:p>
        </p:txBody>
      </p:sp>
    </p:spTree>
    <p:extLst>
      <p:ext uri="{BB962C8B-B14F-4D97-AF65-F5344CB8AC3E}">
        <p14:creationId xmlns:p14="http://schemas.microsoft.com/office/powerpoint/2010/main" val="182371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마크다운 기본 문법 알아보기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F382-A6F2-4067-85DB-A1DA62384658}"/>
              </a:ext>
            </a:extLst>
          </p:cNvPr>
          <p:cNvSpPr txBox="1"/>
          <p:nvPr/>
        </p:nvSpPr>
        <p:spPr>
          <a:xfrm>
            <a:off x="703122" y="1744909"/>
            <a:ext cx="10785753" cy="2728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텍스트 꾸미기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텍스트의 일부분을 굵게 또는 </a:t>
            </a:r>
            <a:r>
              <a:rPr lang="ko-KR" altLang="en-US" sz="1400" dirty="0" err="1"/>
              <a:t>기울임체로</a:t>
            </a:r>
            <a:r>
              <a:rPr lang="ko-KR" altLang="en-US" sz="1400" dirty="0"/>
              <a:t> 표시하거나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더 이상 사용하지 않을 내용에 취소선을 그릴 수 있음</a:t>
            </a:r>
            <a:br>
              <a:rPr lang="en-US" altLang="ko-KR" sz="1400" dirty="0"/>
            </a:br>
            <a:r>
              <a:rPr lang="ko-KR" altLang="en-US" sz="1400" dirty="0"/>
              <a:t>이때 기호와 내용 사이에 공백이 없어야 함</a:t>
            </a:r>
            <a:br>
              <a:rPr lang="en-US" altLang="ko-KR" sz="1400" dirty="0"/>
            </a:b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굵게</a:t>
            </a:r>
            <a:r>
              <a:rPr lang="en-US" altLang="ko-KR" sz="1400" dirty="0"/>
              <a:t>: </a:t>
            </a:r>
            <a:r>
              <a:rPr lang="ko-KR" altLang="en-US" sz="1400" dirty="0"/>
              <a:t>굵게 나타낼 텍스트의 앞뒤를 ** 또는 </a:t>
            </a:r>
            <a:r>
              <a:rPr lang="en-US" altLang="ko-KR" sz="1400" dirty="0"/>
              <a:t>__</a:t>
            </a:r>
            <a:r>
              <a:rPr lang="ko-KR" altLang="en-US" sz="1400" dirty="0"/>
              <a:t>로 감쌈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기울임체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기울임체로</a:t>
            </a:r>
            <a:r>
              <a:rPr lang="ko-KR" altLang="en-US" sz="1400" dirty="0"/>
              <a:t> 나타낼 텍스트의 앞뒤를 * 또는 </a:t>
            </a:r>
            <a:r>
              <a:rPr lang="en-US" altLang="ko-KR" sz="1400" dirty="0"/>
              <a:t>_</a:t>
            </a:r>
            <a:r>
              <a:rPr lang="ko-KR" altLang="en-US" sz="1400" dirty="0"/>
              <a:t>로 감쌈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굵은 </a:t>
            </a:r>
            <a:r>
              <a:rPr lang="ko-KR" altLang="en-US" sz="1400" b="1" dirty="0" err="1"/>
              <a:t>기울임체</a:t>
            </a:r>
            <a:r>
              <a:rPr lang="en-US" altLang="ko-KR" sz="1400" dirty="0"/>
              <a:t>: </a:t>
            </a:r>
            <a:r>
              <a:rPr lang="ko-KR" altLang="en-US" sz="1400" dirty="0"/>
              <a:t>굵은 </a:t>
            </a:r>
            <a:r>
              <a:rPr lang="ko-KR" altLang="en-US" sz="1400" dirty="0" err="1"/>
              <a:t>기울임체로</a:t>
            </a:r>
            <a:r>
              <a:rPr lang="ko-KR" altLang="en-US" sz="1400" dirty="0"/>
              <a:t> 나타낼 텍스트의 앞뒤를 *** 또는 </a:t>
            </a:r>
            <a:r>
              <a:rPr lang="en-US" altLang="ko-KR" sz="1400" dirty="0"/>
              <a:t>___</a:t>
            </a:r>
            <a:r>
              <a:rPr lang="ko-KR" altLang="en-US" sz="1400" dirty="0"/>
              <a:t>로 감쌈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취소선</a:t>
            </a:r>
            <a:r>
              <a:rPr lang="en-US" altLang="ko-KR" sz="1400" dirty="0"/>
              <a:t>: </a:t>
            </a:r>
            <a:r>
              <a:rPr lang="ko-KR" altLang="en-US" sz="1400" dirty="0"/>
              <a:t>취소선을 나타낼 텍스트의 앞뒤를 </a:t>
            </a:r>
            <a:r>
              <a:rPr lang="en-US" altLang="ko-KR" sz="1400" dirty="0"/>
              <a:t>~~</a:t>
            </a:r>
            <a:r>
              <a:rPr lang="ko-KR" altLang="en-US" sz="1400" dirty="0"/>
              <a:t>로 감쌈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9529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마크다운 기본 문법 알아보기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27283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소스 코드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 사이에 소스 코드를 삽입하려면 </a:t>
            </a:r>
            <a:r>
              <a:rPr lang="ko-KR" altLang="en-US" sz="1400" dirty="0" err="1"/>
              <a:t>백틱</a:t>
            </a:r>
            <a:r>
              <a:rPr lang="en-US" altLang="ko-KR" sz="1400" dirty="0"/>
              <a:t>(`) </a:t>
            </a:r>
            <a:r>
              <a:rPr lang="ko-KR" altLang="en-US" sz="1400" dirty="0"/>
              <a:t>기호를 사용</a:t>
            </a:r>
            <a:br>
              <a:rPr lang="en-US" altLang="ko-KR" sz="1400" dirty="0"/>
            </a:br>
            <a:r>
              <a:rPr lang="ko-KR" altLang="en-US" sz="1400" dirty="0"/>
              <a:t>이 기호는 작은따옴표가 아니라 키보드에서 </a:t>
            </a:r>
            <a:r>
              <a:rPr lang="en-US" altLang="ko-KR" sz="1400" dirty="0"/>
              <a:t>     </a:t>
            </a:r>
            <a:r>
              <a:rPr lang="ko-KR" altLang="en-US" sz="1400" dirty="0"/>
              <a:t>왼쪽에 있는      로</a:t>
            </a:r>
            <a:r>
              <a:rPr lang="en-US" altLang="ko-KR" sz="1400" dirty="0"/>
              <a:t>, </a:t>
            </a:r>
            <a:r>
              <a:rPr lang="ko-KR" altLang="en-US" sz="1400" dirty="0"/>
              <a:t>흔히 </a:t>
            </a:r>
            <a:r>
              <a:rPr lang="ko-KR" altLang="en-US" sz="1400" dirty="0" err="1"/>
              <a:t>백틱</a:t>
            </a:r>
            <a:r>
              <a:rPr lang="en-US" altLang="ko-KR" sz="1400" dirty="0"/>
              <a:t>(backtick)</a:t>
            </a:r>
            <a:r>
              <a:rPr lang="ko-KR" altLang="en-US" sz="1400" dirty="0"/>
              <a:t>이라고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문서에서 소스 코드로 표시하면 좋은 이유는 우선 글꼴이 고정폭으로 표시되어 보기에 편하고 </a:t>
            </a:r>
            <a:br>
              <a:rPr lang="en-US" altLang="ko-KR" sz="1400" dirty="0"/>
            </a:br>
            <a:r>
              <a:rPr lang="ko-KR" altLang="en-US" sz="1400" dirty="0"/>
              <a:t>숫자 </a:t>
            </a:r>
            <a:r>
              <a:rPr lang="en-US" altLang="ko-KR" sz="1400" dirty="0"/>
              <a:t>0</a:t>
            </a:r>
            <a:r>
              <a:rPr lang="ko-KR" altLang="en-US" sz="1400" dirty="0"/>
              <a:t>과 영문자 </a:t>
            </a:r>
            <a:r>
              <a:rPr lang="en-US" altLang="ko-KR" sz="1400" dirty="0"/>
              <a:t>o </a:t>
            </a:r>
            <a:r>
              <a:rPr lang="ko-KR" altLang="en-US" sz="1400" dirty="0"/>
              <a:t>등을 정확하게 구별해서 표시하기 때문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ko-KR" altLang="en-US" sz="1400" dirty="0" err="1"/>
              <a:t>줄짜리</a:t>
            </a:r>
            <a:r>
              <a:rPr lang="ko-KR" altLang="en-US" sz="1400" dirty="0"/>
              <a:t> 소스를 넣으려면 소스의 앞과 뒤에 </a:t>
            </a:r>
            <a:r>
              <a:rPr lang="ko-KR" altLang="en-US" sz="1400" dirty="0" err="1"/>
              <a:t>백틱을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개씩 붙이면 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이때 소스 시작 부분에 자바스크립트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)</a:t>
            </a:r>
            <a:r>
              <a:rPr lang="ko-KR" altLang="en-US" sz="1400" dirty="0"/>
              <a:t>나 파이썬</a:t>
            </a:r>
            <a:r>
              <a:rPr lang="en-US" altLang="ko-KR" sz="1400" dirty="0"/>
              <a:t>(Python)</a:t>
            </a:r>
            <a:r>
              <a:rPr lang="ko-KR" altLang="en-US" sz="1400" dirty="0"/>
              <a:t>처럼 사용하는 프로그래밍 언어를 함께 지정하면</a:t>
            </a:r>
            <a:br>
              <a:rPr lang="en-US" altLang="ko-KR" sz="1400" dirty="0"/>
            </a:br>
            <a:r>
              <a:rPr lang="ko-KR" altLang="en-US" sz="1400" dirty="0"/>
              <a:t>그 언어에 맞는 소스 형태로 표시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AF348-7754-4805-BB57-3C771E89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66" y="2568077"/>
            <a:ext cx="333633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AC9801-FCDE-4C01-A96B-0FED1A59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97" y="2568077"/>
            <a:ext cx="30175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8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마크다운 기본 문법 알아보기 </a:t>
            </a:r>
            <a:r>
              <a:rPr lang="en-US" altLang="ko-KR" b="1" dirty="0">
                <a:solidFill>
                  <a:srgbClr val="0079C2"/>
                </a:solidFill>
              </a:rPr>
              <a:t>– (5)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3051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링크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&lt;</a:t>
            </a:r>
            <a:r>
              <a:rPr lang="ko-KR" altLang="en-US" sz="1400" dirty="0"/>
              <a:t>주소</a:t>
            </a:r>
            <a:r>
              <a:rPr lang="en-US" altLang="ko-KR" sz="1400" dirty="0"/>
              <a:t>&gt;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[</a:t>
            </a:r>
            <a:r>
              <a:rPr lang="ko-KR" altLang="en-US" sz="1400" dirty="0"/>
              <a:t>텍스트</a:t>
            </a:r>
            <a:r>
              <a:rPr lang="en-US" altLang="ko-KR" sz="1400" dirty="0"/>
              <a:t>](</a:t>
            </a:r>
            <a:r>
              <a:rPr lang="ko-KR" altLang="en-US" sz="1400" dirty="0"/>
              <a:t>주소</a:t>
            </a:r>
            <a:r>
              <a:rPr lang="en-US" altLang="ko-KR" sz="1400" dirty="0"/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[</a:t>
            </a:r>
            <a:r>
              <a:rPr lang="ko-KR" altLang="en-US" sz="1400" dirty="0"/>
              <a:t>텍스트</a:t>
            </a:r>
            <a:r>
              <a:rPr lang="en-US" altLang="ko-KR" sz="1400" dirty="0"/>
              <a:t>](</a:t>
            </a:r>
            <a:r>
              <a:rPr lang="ko-KR" altLang="en-US" sz="1400" dirty="0"/>
              <a:t>주소</a:t>
            </a:r>
            <a:r>
              <a:rPr lang="en-US" altLang="ko-KR" sz="1400" dirty="0"/>
              <a:t>, “</a:t>
            </a:r>
            <a:r>
              <a:rPr lang="ko-KR" altLang="en-US" sz="1400" dirty="0"/>
              <a:t>부가 설명”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①</a:t>
            </a:r>
            <a:r>
              <a:rPr lang="ko-KR" altLang="en-US" sz="1400" dirty="0"/>
              <a:t>번 형태로 입력하면 링크 주소가 그대로 화면에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링크 주소를 클릭하면 해당 주소로 이동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②</a:t>
            </a:r>
            <a:r>
              <a:rPr lang="ko-KR" altLang="en-US" sz="1400" dirty="0"/>
              <a:t>번 형태는 링크 텍스트만 나타나며</a:t>
            </a:r>
            <a:r>
              <a:rPr lang="en-US" altLang="ko-KR" sz="1400" dirty="0"/>
              <a:t>, </a:t>
            </a:r>
            <a:r>
              <a:rPr lang="ko-KR" altLang="en-US" sz="1400" dirty="0"/>
              <a:t>이 텍스트를 클릭하면 괄호에 입력한 주소로 이동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③</a:t>
            </a:r>
            <a:r>
              <a:rPr lang="ko-KR" altLang="en-US" sz="1400" dirty="0"/>
              <a:t>번처럼 이동할 링크 주소 옆에 부가 설명을 넣으면</a:t>
            </a:r>
            <a:r>
              <a:rPr lang="en-US" altLang="ko-KR" sz="1400" dirty="0"/>
              <a:t>, </a:t>
            </a:r>
            <a:r>
              <a:rPr lang="ko-KR" altLang="en-US" sz="1400" dirty="0"/>
              <a:t>결과 화면에서 링크 텍스트 위로 커서를 올렸을 때 </a:t>
            </a:r>
            <a:br>
              <a:rPr lang="en-US" altLang="ko-KR" sz="1400" dirty="0"/>
            </a:br>
            <a:r>
              <a:rPr lang="en-US" altLang="ko-KR" sz="1400" dirty="0"/>
              <a:t>   </a:t>
            </a:r>
            <a:r>
              <a:rPr lang="ko-KR" altLang="en-US" sz="1400" dirty="0"/>
              <a:t>부가 설명 내용이 말풍선 형태로 나타남</a:t>
            </a:r>
          </a:p>
        </p:txBody>
      </p:sp>
    </p:spTree>
    <p:extLst>
      <p:ext uri="{BB962C8B-B14F-4D97-AF65-F5344CB8AC3E}">
        <p14:creationId xmlns:p14="http://schemas.microsoft.com/office/powerpoint/2010/main" val="331714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 수정하기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README </a:t>
            </a:r>
            <a:r>
              <a:rPr lang="ko-KR" altLang="en-US" sz="1400" dirty="0"/>
              <a:t>내용 오른쪽 위에 있는     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공부한 마크다운 기본 문법을 활용해서 기존 내용을 수정한 다음 </a:t>
            </a:r>
            <a:r>
              <a:rPr lang="en-US" altLang="ko-KR" sz="1400" dirty="0"/>
              <a:t>[Preview] </a:t>
            </a:r>
            <a:r>
              <a:rPr lang="ko-KR" altLang="en-US" sz="1400" dirty="0"/>
              <a:t>탭을 클릭해서 결과를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이전의 파일 내용과 비교해서 어떤 부분이 바뀌었는지 보고 싶다면 화면 오른쪽 위에 있는 ‘</a:t>
            </a:r>
            <a:r>
              <a:rPr lang="en-US" altLang="ko-KR" sz="1400" dirty="0"/>
              <a:t>Show diff’</a:t>
            </a:r>
            <a:r>
              <a:rPr lang="ko-KR" altLang="en-US" sz="1400" dirty="0"/>
              <a:t>에 체크</a:t>
            </a:r>
            <a:br>
              <a:rPr lang="en-US" altLang="ko-KR" sz="1400" dirty="0"/>
            </a:br>
            <a:r>
              <a:rPr lang="ko-KR" altLang="en-US" sz="1400" dirty="0"/>
              <a:t>미리 보기 화면에서 내용 왼쪽의 초록색 막대 부분은 추가된 내용이고</a:t>
            </a:r>
            <a:r>
              <a:rPr lang="en-US" altLang="ko-KR" sz="1400" dirty="0"/>
              <a:t>, </a:t>
            </a:r>
            <a:r>
              <a:rPr lang="ko-KR" altLang="en-US" sz="1400" dirty="0"/>
              <a:t>빨간색 막대 부분은 삭제된 내용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 수정이 끝나면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</a:t>
            </a:r>
            <a:r>
              <a:rPr lang="en-US" altLang="ko-KR" sz="1400" dirty="0"/>
              <a:t>[Commit changes]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 화면 위쪽의 </a:t>
            </a:r>
            <a:r>
              <a:rPr lang="en-US" altLang="ko-KR" sz="1400" dirty="0"/>
              <a:t>[Code]</a:t>
            </a:r>
            <a:r>
              <a:rPr lang="ko-KR" altLang="en-US" sz="1400" dirty="0"/>
              <a:t>를 클릭하면 새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메시지도</a:t>
            </a:r>
            <a:r>
              <a:rPr lang="en-US" altLang="ko-KR" sz="1400" dirty="0"/>
              <a:t>, </a:t>
            </a:r>
            <a:r>
              <a:rPr lang="ko-KR" altLang="en-US" sz="1400" dirty="0"/>
              <a:t>수정한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 내용도 나타남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5F386-E8EE-447D-A793-2CB58E30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941" y="1865884"/>
            <a:ext cx="251012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파일에 이미지 추가하기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저장소의 위쪽 메뉴에서 </a:t>
            </a:r>
            <a:r>
              <a:rPr lang="en-US" altLang="ko-KR" sz="1400" dirty="0"/>
              <a:t>[Code]</a:t>
            </a:r>
            <a:r>
              <a:rPr lang="ko-KR" altLang="en-US" sz="1400" dirty="0"/>
              <a:t>를 클릭하면 파일 목록이 보이는 저장소 첫 화면으로 이동</a:t>
            </a:r>
            <a:br>
              <a:rPr lang="en-US" altLang="ko-KR" sz="1400" dirty="0"/>
            </a:br>
            <a:r>
              <a:rPr lang="en-US" altLang="ko-KR" sz="1400" dirty="0"/>
              <a:t>[Add file] → [Upload files]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파일 탐색기를 열어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화면과 나란히 놓고</a:t>
            </a:r>
            <a:r>
              <a:rPr lang="en-US" altLang="ko-KR" sz="1400" dirty="0"/>
              <a:t>, </a:t>
            </a:r>
            <a:r>
              <a:rPr lang="ko-KR" altLang="en-US" sz="1400" dirty="0"/>
              <a:t>업로드할 이미지를 선택한 후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화면으로 끌어 옮김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이미지 파일 올리기가 끝나면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작성하고 </a:t>
            </a:r>
            <a:r>
              <a:rPr lang="en-US" altLang="ko-KR" sz="1400" dirty="0"/>
              <a:t>[Commit changes]</a:t>
            </a:r>
            <a:r>
              <a:rPr lang="ko-KR" altLang="en-US" sz="1400" dirty="0"/>
              <a:t>를 클릭해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저장소 파일 목록에 방금 커밋한 메시지와 함께 업로드한 이미지 파일이 올라와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454B9-E2C0-4E2F-AD90-6D7238C4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02" y="2770791"/>
            <a:ext cx="559743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1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파일에 이미지 추가하기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이제 이미지 파일을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파일에 넣어 볼까요</a:t>
            </a:r>
            <a:r>
              <a:rPr lang="en-US" altLang="ko-KR" sz="1400" dirty="0"/>
              <a:t>? README </a:t>
            </a:r>
            <a:r>
              <a:rPr lang="ko-KR" altLang="en-US" sz="1400" dirty="0"/>
              <a:t>오른쪽에 있는     를 클릭함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예를 들어 저장소에 업로드한 </a:t>
            </a:r>
            <a:r>
              <a:rPr lang="en-US" altLang="ko-KR" sz="1400" dirty="0"/>
              <a:t>house.png </a:t>
            </a:r>
            <a:r>
              <a:rPr lang="ko-KR" altLang="en-US" sz="1400" dirty="0"/>
              <a:t>이미지를 삽입하려면 다음과 같이 작성</a:t>
            </a:r>
            <a:br>
              <a:rPr lang="en-US" altLang="ko-KR" sz="1400" dirty="0"/>
            </a:br>
            <a:r>
              <a:rPr lang="en-US" altLang="ko-KR" sz="1400" dirty="0"/>
              <a:t>[ ] </a:t>
            </a:r>
            <a:r>
              <a:rPr lang="ko-KR" altLang="en-US" sz="1400" dirty="0"/>
              <a:t>안에는 이미지의 대체 텍스트를 입력</a:t>
            </a:r>
            <a:br>
              <a:rPr lang="en-US" altLang="ko-KR" sz="1400" dirty="0"/>
            </a:br>
            <a:r>
              <a:rPr lang="ko-KR" altLang="en-US" sz="1400" dirty="0"/>
              <a:t>이미지 파일 경로에서 </a:t>
            </a:r>
            <a:r>
              <a:rPr lang="en-US" altLang="ko-KR" sz="1400" dirty="0"/>
              <a:t>./ </a:t>
            </a:r>
            <a:r>
              <a:rPr lang="ko-KR" altLang="en-US" sz="1400" dirty="0"/>
              <a:t>는 현재 저장소 폴더를 가리킴</a:t>
            </a:r>
            <a:br>
              <a:rPr lang="en-US" altLang="ko-KR" sz="1400" dirty="0"/>
            </a:br>
            <a:r>
              <a:rPr lang="en-US" altLang="ko-KR" sz="1400" dirty="0"/>
              <a:t>[Preview] </a:t>
            </a:r>
            <a:r>
              <a:rPr lang="ko-KR" altLang="en-US" sz="1400" dirty="0"/>
              <a:t>탭을 클릭해서 제대로 나오는지도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이미지 삽입이 끝나면 수정한 내용을 커밋하기</a:t>
            </a:r>
            <a:r>
              <a:rPr lang="en-US" altLang="ko-KR" sz="1400" dirty="0"/>
              <a:t> </a:t>
            </a:r>
            <a:r>
              <a:rPr lang="ko-KR" altLang="en-US" sz="1400" dirty="0"/>
              <a:t>위해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</a:t>
            </a:r>
            <a:r>
              <a:rPr lang="en-US" altLang="ko-KR" sz="1400" dirty="0"/>
              <a:t>[Commit changes]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[Code]</a:t>
            </a:r>
            <a:r>
              <a:rPr lang="ko-KR" altLang="en-US" sz="1400" dirty="0"/>
              <a:t>를 클릭해 저장소 첫 화면으로 돌아가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확인해 보면 업로드해서 삽입한 이미지가 보임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445684-A234-44D4-ABA0-D605E8A1E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50"/>
          <a:stretch/>
        </p:blipFill>
        <p:spPr>
          <a:xfrm>
            <a:off x="7168262" y="1867760"/>
            <a:ext cx="215994" cy="2061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BA7120-728C-4EB1-8744-0B5FDF98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2" y="3417121"/>
            <a:ext cx="6577581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50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컨트리뷰션</a:t>
            </a:r>
            <a:r>
              <a:rPr lang="ko-KR" altLang="en-US" b="1" dirty="0">
                <a:solidFill>
                  <a:srgbClr val="0079C2"/>
                </a:solidFill>
              </a:rPr>
              <a:t> 안내를 참고하세요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오픈 소스 프로젝트에 기여하기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깃허브에는</a:t>
            </a:r>
            <a:r>
              <a:rPr lang="ko-KR" altLang="en-US" sz="1400" dirty="0"/>
              <a:t> 사용자 누구나 참여할 수 있는 오픈 소스 프로젝트가 많음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컨트리뷰션에는</a:t>
            </a:r>
            <a:r>
              <a:rPr lang="ko-KR" altLang="en-US" sz="1400" dirty="0"/>
              <a:t> 소스의 버그를 수정하는 것뿐만 아니라 그 오픈 소스에 도움이 될 만한 거의 모든 활동이 포함됨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오픈 소스일 경우에는 다른 사용자의 </a:t>
            </a:r>
            <a:r>
              <a:rPr lang="ko-KR" altLang="en-US" sz="1400" dirty="0" err="1"/>
              <a:t>컨트리뷰션을</a:t>
            </a:r>
            <a:r>
              <a:rPr lang="ko-KR" altLang="en-US" sz="1400" dirty="0"/>
              <a:t> 적극 권장하는데</a:t>
            </a:r>
            <a:r>
              <a:rPr lang="en-US" altLang="ko-KR" sz="1400" dirty="0"/>
              <a:t>,</a:t>
            </a:r>
            <a:r>
              <a:rPr lang="ko-KR" altLang="en-US" sz="1400" dirty="0"/>
              <a:t> 사용자의 참여로 오픈 소스가 더 발전할 수 있기 때문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특히 유명한 오픈 소스는 </a:t>
            </a:r>
            <a:r>
              <a:rPr lang="ko-KR" altLang="en-US" sz="1400" dirty="0" err="1"/>
              <a:t>컨트리뷰션을</a:t>
            </a:r>
            <a:r>
              <a:rPr lang="ko-KR" altLang="en-US" sz="1400" dirty="0"/>
              <a:t> 위한 안내를 제공하는 곳이 많음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</a:t>
            </a:r>
            <a:r>
              <a:rPr lang="en-US" altLang="ko-KR" sz="1400" dirty="0"/>
              <a:t>https://github.com/kamranahmedse/developer-roadmap</a:t>
            </a:r>
            <a:r>
              <a:rPr lang="ko-KR" altLang="en-US" sz="1400" dirty="0"/>
              <a:t>이라는 </a:t>
            </a:r>
            <a:r>
              <a:rPr lang="ko-KR" altLang="en-US" sz="1400" dirty="0" err="1"/>
              <a:t>깃허브는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매년 개발자 로드맵을 정리해 제공하고 있어서 개발자들 사이에 이미 유명한 곳</a:t>
            </a:r>
            <a:br>
              <a:rPr lang="en-US" altLang="ko-KR" sz="1400" dirty="0"/>
            </a:br>
            <a:r>
              <a:rPr lang="ko-KR" altLang="en-US" sz="1400" dirty="0"/>
              <a:t>이곳에 방문해 보면 로드맵을 보는 것뿐만 아니라 다른 사용자들이 어떻게 기여할 수 있는지 </a:t>
            </a:r>
            <a:r>
              <a:rPr lang="ko-KR" altLang="en-US" sz="1400" dirty="0" err="1"/>
              <a:t>컨트리뷰션을</a:t>
            </a:r>
            <a:r>
              <a:rPr lang="ko-KR" altLang="en-US" sz="1400" dirty="0"/>
              <a:t> 위한 안내가 따로 있음</a:t>
            </a:r>
          </a:p>
        </p:txBody>
      </p:sp>
    </p:spTree>
    <p:extLst>
      <p:ext uri="{BB962C8B-B14F-4D97-AF65-F5344CB8AC3E}">
        <p14:creationId xmlns:p14="http://schemas.microsoft.com/office/powerpoint/2010/main" val="267599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18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한글로 번역하는 것도 중요한 </a:t>
            </a:r>
            <a:r>
              <a:rPr lang="ko-KR" altLang="en-US" b="1" dirty="0" err="1">
                <a:solidFill>
                  <a:srgbClr val="0079C2"/>
                </a:solidFill>
              </a:rPr>
              <a:t>컨트리뷰션입니다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오픈 소스 프로젝트에 기여하기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있는 오픈 소스나 여러 프로젝트는 대부분 영문으로 되어 있음</a:t>
            </a:r>
            <a:br>
              <a:rPr lang="en-US" altLang="ko-KR" sz="1400" dirty="0"/>
            </a:br>
            <a:r>
              <a:rPr lang="ko-KR" altLang="en-US" sz="1400" dirty="0"/>
              <a:t>영어에 익숙하다면 큰 문제가 안 되겠지만 아무래도 한글을 사용하면 더욱 이해하기 쉬움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깃허브의</a:t>
            </a:r>
            <a:r>
              <a:rPr lang="ko-KR" altLang="en-US" sz="1400" dirty="0"/>
              <a:t> 오픈 소스나 프로젝트를 한글로 번역하는 것부터 시작할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오픈 소스에서 번역하고 싶은 부분이 있다면 먼저 오픈 소스 개발자에게 번역해도 되는지 </a:t>
            </a:r>
            <a:br>
              <a:rPr lang="en-US" altLang="ko-KR" sz="1400" dirty="0"/>
            </a:br>
            <a:r>
              <a:rPr lang="ko-KR" altLang="en-US" sz="1400" dirty="0"/>
              <a:t>이메일 등을 이용해서 확인하고 진행하는 것이 좋음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자바스크립트 알고리즘을 잘 정리해 놓은 </a:t>
            </a:r>
            <a:r>
              <a:rPr lang="en-US" altLang="ko-KR" sz="1400" dirty="0"/>
              <a:t>https://github.com/trekhleb/javascript-algorithms </a:t>
            </a:r>
            <a:r>
              <a:rPr lang="ko-KR" altLang="en-US" sz="1400" dirty="0"/>
              <a:t>저장소는 </a:t>
            </a:r>
            <a:br>
              <a:rPr lang="en-US" altLang="ko-KR" sz="1400" dirty="0"/>
            </a:br>
            <a:r>
              <a:rPr lang="ko-KR" altLang="en-US" sz="1400" dirty="0"/>
              <a:t>아주 많은 언어로 번역되어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이곳에서는 언어별로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따로 만들어 두었는데</a:t>
            </a:r>
            <a:r>
              <a:rPr lang="en-US" altLang="ko-KR" sz="1400" dirty="0"/>
              <a:t>, README.ko-KR.md</a:t>
            </a:r>
            <a:r>
              <a:rPr lang="ko-KR" altLang="en-US" sz="1400" dirty="0"/>
              <a:t>를 클릭하면 저장소에 올라온 내용을 한글로 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16281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18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문서화 작업을 도울 수 있습니다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오픈 소스 프로젝트에 기여하기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오픈 소스 프로그램을 사용하고 있고 어느 정도 이해하고 있다면 문서화 작업을 도울 수 있음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프로그램 도움말의 오타를 수정할 수도 있고</a:t>
            </a:r>
            <a:r>
              <a:rPr lang="en-US" altLang="ko-KR" sz="1400" dirty="0"/>
              <a:t>, </a:t>
            </a:r>
            <a:r>
              <a:rPr lang="ko-KR" altLang="en-US" sz="1400" dirty="0"/>
              <a:t>한글판 오픈 소스 프로그램이라면 잘못 번역된 한글 메뉴를 수정할 수도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</a:t>
            </a:r>
            <a:r>
              <a:rPr lang="en-US" altLang="ko-KR" sz="1400" dirty="0"/>
              <a:t>VS Code</a:t>
            </a:r>
            <a:r>
              <a:rPr lang="ko-KR" altLang="en-US" sz="1400" dirty="0"/>
              <a:t>는 대표적인 오픈 소스 프로그램이라서 프로그램 개선을 위해 누구나 참여할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한글판 </a:t>
            </a:r>
            <a:r>
              <a:rPr lang="en-US" altLang="ko-KR" sz="1400" dirty="0"/>
              <a:t>VS Code</a:t>
            </a:r>
            <a:r>
              <a:rPr lang="ko-KR" altLang="en-US" sz="1400" dirty="0"/>
              <a:t>를 사용하다가 잘못 번역한 부분이 있다면 언제든지 의견을 제시할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깃허브의</a:t>
            </a:r>
            <a:r>
              <a:rPr lang="ko-KR" altLang="en-US" sz="1400" dirty="0"/>
              <a:t> </a:t>
            </a:r>
            <a:r>
              <a:rPr lang="en-US" altLang="ko-KR" sz="1400" dirty="0"/>
              <a:t>VS Code </a:t>
            </a:r>
            <a:r>
              <a:rPr lang="ko-KR" altLang="en-US" sz="1400" dirty="0"/>
              <a:t>저장소</a:t>
            </a:r>
            <a:r>
              <a:rPr lang="en-US" altLang="ko-KR" sz="1400" dirty="0"/>
              <a:t>(https://github.com/Microsoft/vscode)</a:t>
            </a:r>
            <a:r>
              <a:rPr lang="ko-KR" altLang="en-US" sz="1400" dirty="0"/>
              <a:t>로 찾아간 후 </a:t>
            </a:r>
            <a:br>
              <a:rPr lang="en-US" altLang="ko-KR" sz="1400" dirty="0"/>
            </a:br>
            <a:r>
              <a:rPr lang="en-US" altLang="ko-KR" sz="1400" dirty="0"/>
              <a:t>[Pull requests]</a:t>
            </a:r>
            <a:r>
              <a:rPr lang="ko-KR" altLang="en-US" sz="1400" dirty="0"/>
              <a:t>를 클릭해 새로운 풀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작성하면 됨</a:t>
            </a:r>
          </a:p>
        </p:txBody>
      </p:sp>
    </p:spTree>
    <p:extLst>
      <p:ext uri="{BB962C8B-B14F-4D97-AF65-F5344CB8AC3E}">
        <p14:creationId xmlns:p14="http://schemas.microsoft.com/office/powerpoint/2010/main" val="31553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프로필 둘러보기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4715545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이름과 사진을 비롯해서 개인 정보를 표시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관리하는 저장소가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사용자가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얼마나 열심히 활동했는지를 보여 줌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수가 많을수록 짙은 초록색으로 나타남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프로필 관리하기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65D881-F65C-4B7B-BF09-653A2DAF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76" y="1744909"/>
            <a:ext cx="5853602" cy="478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518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소스 오류나 버그를 수정할 수 있습니다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오픈 소스 프로젝트에 기여하기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5435-5A96-47C6-BFE4-CB6DF9948F70}"/>
              </a:ext>
            </a:extLst>
          </p:cNvPr>
          <p:cNvSpPr txBox="1"/>
          <p:nvPr/>
        </p:nvSpPr>
        <p:spPr>
          <a:xfrm>
            <a:off x="703121" y="1750575"/>
            <a:ext cx="10785753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오픈 소스 프로젝트에서 가장 많이 참여하는 분야는 소스 코드 수정</a:t>
            </a:r>
            <a:br>
              <a:rPr lang="en-US" altLang="ko-KR" sz="1400" dirty="0"/>
            </a:br>
            <a:r>
              <a:rPr lang="ko-KR" altLang="en-US" sz="1400" dirty="0"/>
              <a:t>개발 능력을 갖춘 사용자라면 오픈 소스의 버그를 찾아서 알려 주거나 수정하는 등 </a:t>
            </a:r>
            <a:br>
              <a:rPr lang="en-US" altLang="ko-KR" sz="1400" dirty="0"/>
            </a:br>
            <a:r>
              <a:rPr lang="ko-KR" altLang="en-US" sz="1400" dirty="0"/>
              <a:t>오픈 소스 자체를 수정하는 활동</a:t>
            </a:r>
            <a:r>
              <a:rPr lang="en-US" altLang="ko-KR" sz="1400" dirty="0"/>
              <a:t> </a:t>
            </a:r>
            <a:r>
              <a:rPr lang="ko-KR" altLang="en-US" sz="1400" dirty="0"/>
              <a:t>또는 추가되었으면 하는 기능을 제안할 수도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예를 들어 </a:t>
            </a:r>
            <a:r>
              <a:rPr lang="en-US" altLang="ko-KR" sz="1400" dirty="0"/>
              <a:t>TOAST UI Editor(https://github.com/nhn/tui.editor)</a:t>
            </a:r>
            <a:r>
              <a:rPr lang="ko-KR" altLang="en-US" sz="1400" dirty="0"/>
              <a:t>는 네이버의 카페나 블로그 등에서 사용하는 </a:t>
            </a:r>
            <a:r>
              <a:rPr lang="ko-KR" altLang="en-US" sz="1400" dirty="0" err="1"/>
              <a:t>위지윅</a:t>
            </a:r>
            <a:r>
              <a:rPr lang="ko-KR" altLang="en-US" sz="1400" dirty="0"/>
              <a:t> 편집기인데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오픈 소스로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올라와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 소스에서 오류를 발견하거나 추가하고 싶은 기능이 있다면 제안할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저장소에서 </a:t>
            </a:r>
            <a:r>
              <a:rPr lang="en-US" altLang="ko-KR" sz="1400" dirty="0"/>
              <a:t>[Issues] → [New issue]</a:t>
            </a:r>
            <a:r>
              <a:rPr lang="ko-KR" altLang="en-US" sz="1400" dirty="0"/>
              <a:t>를 클릭하고 내용을 입력하면 오픈 소스의 개발자들과 소통하면서 진행 결과를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4978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프로필 작성하기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프로필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‘</a:t>
            </a:r>
            <a:r>
              <a:rPr lang="en-US" altLang="ko-KR" sz="1400" dirty="0"/>
              <a:t>https://github.com/</a:t>
            </a:r>
            <a:r>
              <a:rPr lang="ko-KR" altLang="en-US" sz="1400" dirty="0" err="1"/>
              <a:t>아이디’로</a:t>
            </a:r>
            <a:r>
              <a:rPr lang="ko-KR" altLang="en-US" sz="1400" dirty="0"/>
              <a:t> 접속하면 해당 아이디 사용자의 프로필 사진을 비롯해 저장소 목록과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현황 등 다양한 정보를 보여 주는 화면이 나타남</a:t>
            </a:r>
            <a:br>
              <a:rPr lang="en-US" altLang="ko-KR" sz="1400" dirty="0"/>
            </a:br>
            <a:r>
              <a:rPr lang="ko-KR" altLang="en-US" sz="1400" dirty="0"/>
              <a:t>화면 왼쪽 위에 있는 프로필 사진을 클릭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DF98A-89FB-4C27-A614-F992789B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65" y="2765125"/>
            <a:ext cx="58521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프로필 작성하기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프로필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화면 오른쪽에서 프로필 이미지 아래에 있는 </a:t>
            </a:r>
            <a:r>
              <a:rPr lang="en-US" altLang="ko-KR" sz="1400" dirty="0"/>
              <a:t>[Edit] → [Upload a photo…]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준비한 프로필 사진을 선택한 후 </a:t>
            </a:r>
            <a:r>
              <a:rPr lang="en-US" altLang="ko-KR" sz="1400" dirty="0"/>
              <a:t>[</a:t>
            </a:r>
            <a:r>
              <a:rPr lang="ko-KR" altLang="en-US" sz="1400" dirty="0"/>
              <a:t>열기</a:t>
            </a:r>
            <a:r>
              <a:rPr lang="en-US" altLang="ko-KR" sz="1400" dirty="0"/>
              <a:t>] → [Set new profile picture]</a:t>
            </a:r>
            <a:r>
              <a:rPr lang="ko-KR" altLang="en-US" sz="1400" dirty="0"/>
              <a:t>를 클릭해서 사진을 올림</a:t>
            </a:r>
            <a:br>
              <a:rPr lang="en-US" altLang="ko-KR" sz="1400" dirty="0"/>
            </a:br>
            <a:r>
              <a:rPr lang="ko-KR" altLang="en-US" sz="1400" dirty="0"/>
              <a:t>사진의 크기나 위치를 원하는 만큼 조절한 후 </a:t>
            </a:r>
            <a:r>
              <a:rPr lang="en-US" altLang="ko-KR" sz="1400" dirty="0"/>
              <a:t>[Set new profile picture]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그 밖에 공개할 사용자 정보를 추가로 입력하고 </a:t>
            </a:r>
            <a:r>
              <a:rPr lang="en-US" altLang="ko-KR" sz="1400" dirty="0"/>
              <a:t>[Update profile]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왼쪽 프로필 화면에 지금까지 작성한 정보가 나타남</a:t>
            </a:r>
            <a:br>
              <a:rPr lang="en-US" altLang="ko-KR" sz="1400" dirty="0"/>
            </a:br>
            <a:r>
              <a:rPr lang="ko-KR" altLang="en-US" sz="1400" dirty="0"/>
              <a:t>그러면 다른 사용자가 저장소에 방문했을 때 프로필 화면을 통해 여러분이 누구인지 알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4175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컨트리뷰션</a:t>
            </a:r>
            <a:r>
              <a:rPr lang="ko-KR" altLang="en-US" b="1" dirty="0">
                <a:solidFill>
                  <a:srgbClr val="0079C2"/>
                </a:solidFill>
              </a:rPr>
              <a:t> 살펴보기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</a:t>
            </a:r>
            <a:r>
              <a:rPr lang="ko-KR" altLang="en-US" sz="2800" b="0" dirty="0">
                <a:latin typeface="+mn-ea"/>
                <a:ea typeface="+mn-ea"/>
              </a:rPr>
              <a:t> 프로필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‘</a:t>
            </a:r>
            <a:r>
              <a:rPr lang="ko-KR" altLang="en-US" sz="1400" dirty="0" err="1"/>
              <a:t>컨트리뷰션</a:t>
            </a:r>
            <a:r>
              <a:rPr lang="en-US" altLang="ko-KR" sz="1400" dirty="0"/>
              <a:t>(contribution)’</a:t>
            </a:r>
            <a:r>
              <a:rPr lang="ko-KR" altLang="en-US" sz="1400" dirty="0"/>
              <a:t>이란 자신의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올리는 것뿐만 아니라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다른 오픈 소스 프로젝트에 </a:t>
            </a:r>
            <a:r>
              <a:rPr lang="en-US" altLang="ko-KR" sz="1400" dirty="0"/>
              <a:t>PR</a:t>
            </a:r>
            <a:r>
              <a:rPr lang="ko-KR" altLang="en-US" sz="1400" dirty="0"/>
              <a:t>을 등록하는 것처럼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하는 모든 활동을 가리킴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프로필 화면에서 초록색 사각형이 찍혀 있던 부분을 </a:t>
            </a:r>
            <a:r>
              <a:rPr lang="ko-KR" altLang="en-US" sz="1400" dirty="0" err="1"/>
              <a:t>컨트리뷰션</a:t>
            </a:r>
            <a:r>
              <a:rPr lang="ko-KR" altLang="en-US" sz="1400" dirty="0"/>
              <a:t> 그래프</a:t>
            </a:r>
            <a:r>
              <a:rPr lang="en-US" altLang="ko-KR" sz="1400" dirty="0"/>
              <a:t>(contribution graph)</a:t>
            </a:r>
            <a:r>
              <a:rPr lang="ko-KR" altLang="en-US" sz="1400" dirty="0"/>
              <a:t>라고 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 err="1"/>
              <a:t>컨트리뷰션</a:t>
            </a:r>
            <a:r>
              <a:rPr lang="ko-KR" altLang="en-US" sz="1400" dirty="0"/>
              <a:t> 그래프를 보면 사용자가 </a:t>
            </a:r>
            <a:r>
              <a:rPr lang="en-US" altLang="ko-KR" sz="1400" dirty="0"/>
              <a:t>1</a:t>
            </a:r>
            <a:r>
              <a:rPr lang="ko-KR" altLang="en-US" sz="1400" dirty="0"/>
              <a:t>년 동안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얼마나 활발하게 활동했는지를 알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작은 사각형 하나하나가 하루에 해당하고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컨트리뷰션이</a:t>
            </a:r>
            <a:r>
              <a:rPr lang="ko-KR" altLang="en-US" sz="1400" dirty="0"/>
              <a:t> 있는 날에는 사각형에 초록색이 </a:t>
            </a:r>
            <a:r>
              <a:rPr lang="ko-KR" altLang="en-US" sz="1400" dirty="0" err="1"/>
              <a:t>칠해짐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초록색이 진할수록 그날 </a:t>
            </a:r>
            <a:r>
              <a:rPr lang="ko-KR" altLang="en-US" sz="1400" dirty="0" err="1"/>
              <a:t>컨트리뷰션이</a:t>
            </a:r>
            <a:r>
              <a:rPr lang="ko-KR" altLang="en-US" sz="1400" dirty="0"/>
              <a:t> 많았다는 뜻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사각형 위로 마우스 커서를 올려놓으면 날짜와 </a:t>
            </a:r>
            <a:r>
              <a:rPr lang="ko-KR" altLang="en-US" sz="1400" dirty="0" err="1"/>
              <a:t>컨트리뷰션</a:t>
            </a:r>
            <a:r>
              <a:rPr lang="ko-KR" altLang="en-US" sz="1400" dirty="0"/>
              <a:t> 개수가 나타나고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사각형을 클릭하면 그래프 아래에 선택한 날짜의 </a:t>
            </a:r>
            <a:r>
              <a:rPr lang="ko-KR" altLang="en-US" sz="1400" dirty="0" err="1"/>
              <a:t>컨트리뷰션</a:t>
            </a:r>
            <a:r>
              <a:rPr lang="ko-KR" altLang="en-US" sz="1400" dirty="0"/>
              <a:t> 활동이 나열됨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</a:t>
            </a:r>
            <a:r>
              <a:rPr lang="ko-KR" altLang="en-US" sz="1400" dirty="0" err="1"/>
              <a:t>컨트리뷰션</a:t>
            </a:r>
            <a:r>
              <a:rPr lang="ko-KR" altLang="en-US" sz="1400" dirty="0"/>
              <a:t> 그래프에서는 사용자의 활동 내역이 한눈에 보이므로 이력서 같은 역할을 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0C213-3293-4794-85CB-8907B5C7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99911"/>
            <a:ext cx="506619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파일은 어떤 용도로 사용할까</a:t>
            </a:r>
            <a:r>
              <a:rPr lang="en-US" altLang="ko-KR" b="1" dirty="0">
                <a:solidFill>
                  <a:srgbClr val="0079C2"/>
                </a:solidFill>
              </a:rPr>
              <a:t>?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저장소 </a:t>
            </a:r>
            <a:r>
              <a:rPr lang="en-US" altLang="ko-KR" sz="1400" dirty="0"/>
              <a:t>https://github.com/funnycom/js-basic-book</a:t>
            </a:r>
            <a:r>
              <a:rPr lang="ko-KR" altLang="en-US" sz="1400" dirty="0"/>
              <a:t>에 접속</a:t>
            </a:r>
            <a:br>
              <a:rPr lang="en-US" altLang="ko-KR" sz="1400" dirty="0"/>
            </a:br>
            <a:r>
              <a:rPr lang="ko-KR" altLang="en-US" sz="1400" dirty="0"/>
              <a:t>이 저장소는 필자의 다른 책 실습 파일을 제공하는 곳으로 </a:t>
            </a:r>
            <a:br>
              <a:rPr lang="en-US" altLang="ko-KR" sz="1400" dirty="0"/>
            </a:br>
            <a:r>
              <a:rPr lang="ko-KR" altLang="en-US" sz="1400" dirty="0"/>
              <a:t>저장소 파일 목록 아래 부분을 보면 </a:t>
            </a:r>
            <a:r>
              <a:rPr lang="en-US" altLang="ko-KR" sz="1400" dirty="0"/>
              <a:t>README.md </a:t>
            </a:r>
            <a:r>
              <a:rPr lang="ko-KR" altLang="en-US" sz="1400" dirty="0"/>
              <a:t>파일 내용이 나타나 있음</a:t>
            </a:r>
            <a:br>
              <a:rPr lang="en-US" altLang="ko-KR" sz="1400" dirty="0"/>
            </a:br>
            <a:r>
              <a:rPr lang="ko-KR" altLang="en-US" sz="1400" dirty="0"/>
              <a:t>여기에서는 실습 파일을 </a:t>
            </a:r>
            <a:r>
              <a:rPr lang="ko-KR" altLang="en-US" sz="1400" dirty="0" err="1"/>
              <a:t>내려받는</a:t>
            </a:r>
            <a:r>
              <a:rPr lang="ko-KR" altLang="en-US" sz="1400" dirty="0"/>
              <a:t> 방법을 설명하고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파일은 마크다운</a:t>
            </a:r>
            <a:r>
              <a:rPr lang="en-US" altLang="ko-KR" sz="1400" dirty="0"/>
              <a:t>(markdown) </a:t>
            </a:r>
            <a:r>
              <a:rPr lang="ko-KR" altLang="en-US" sz="1400" dirty="0"/>
              <a:t>문법을 사용하므로 확장자는 </a:t>
            </a:r>
            <a:r>
              <a:rPr lang="en-US" altLang="ko-KR" sz="1400" dirty="0"/>
              <a:t>.md</a:t>
            </a:r>
            <a:r>
              <a:rPr lang="ko-KR" altLang="en-US" sz="1400" dirty="0"/>
              <a:t>를 사용함</a:t>
            </a:r>
            <a:br>
              <a:rPr lang="en-US" altLang="ko-KR" sz="1400" dirty="0"/>
            </a:br>
            <a:r>
              <a:rPr lang="ko-KR" altLang="en-US" sz="1400" dirty="0"/>
              <a:t>단순히 텍스트만 나열할 수 있는 것이 아니라 제목과 본문을 다르게 표현하거나 </a:t>
            </a:r>
            <a:br>
              <a:rPr lang="en-US" altLang="ko-KR" sz="1400" dirty="0"/>
            </a:br>
            <a:r>
              <a:rPr lang="ko-KR" altLang="en-US" sz="1400" dirty="0"/>
              <a:t>글씨체를 바꾸는 등 여러 서식을 적용할 수도 있음</a:t>
            </a:r>
            <a:br>
              <a:rPr lang="en-US" altLang="ko-KR" sz="1400" dirty="0"/>
            </a:br>
            <a:r>
              <a:rPr lang="ko-KR" altLang="en-US" sz="1400" dirty="0"/>
              <a:t>또한 이미지나 외부 링크도 넣을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있는 다른 오픈 소스 프로젝트도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사용해 사용자에게 안내 내용을 표시</a:t>
            </a:r>
            <a:br>
              <a:rPr lang="en-US" altLang="ko-KR" sz="1400" dirty="0"/>
            </a:br>
            <a:r>
              <a:rPr lang="ko-KR" altLang="en-US" sz="1400" dirty="0"/>
              <a:t>예를 들어 </a:t>
            </a:r>
            <a:r>
              <a:rPr lang="en-US" altLang="ko-KR" sz="1400" dirty="0"/>
              <a:t>VS Code </a:t>
            </a:r>
            <a:r>
              <a:rPr lang="ko-KR" altLang="en-US" sz="1400" dirty="0"/>
              <a:t>편집기의 설명서를 제공하는 마이크로소프트의 저장소 </a:t>
            </a:r>
            <a:r>
              <a:rPr lang="en-US" altLang="ko-KR" sz="1400" dirty="0"/>
              <a:t>https://github.com/microsoft/vscode-docs</a:t>
            </a:r>
            <a:r>
              <a:rPr lang="ko-KR" altLang="en-US" sz="1400" dirty="0"/>
              <a:t>로 접속해 보면 내용을 쉽게 살펴볼 수 있도록 </a:t>
            </a:r>
            <a:r>
              <a:rPr lang="en-US" altLang="ko-KR" sz="1400" dirty="0"/>
              <a:t>README</a:t>
            </a:r>
            <a:r>
              <a:rPr lang="ko-KR" altLang="en-US" sz="1400" dirty="0"/>
              <a:t>에서 링크 형태로 제공하고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7250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 작성하기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파일은 처음에 저장소를 만들 때 저장소 이름을 입력하고 ‘</a:t>
            </a:r>
            <a:r>
              <a:rPr lang="en-US" altLang="ko-KR" sz="1400" dirty="0"/>
              <a:t>Add a README file’</a:t>
            </a:r>
            <a:r>
              <a:rPr lang="ko-KR" altLang="en-US" sz="1400" dirty="0"/>
              <a:t>에 체크하면 자동으로 만들 수 있음</a:t>
            </a:r>
            <a:br>
              <a:rPr lang="en-US" altLang="ko-KR" sz="1400" dirty="0"/>
            </a:br>
            <a:r>
              <a:rPr lang="ko-KR" altLang="en-US" sz="1400" dirty="0"/>
              <a:t>이렇게 만든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파일에는 저장소 이름만 들어가 있음</a:t>
            </a:r>
            <a:br>
              <a:rPr lang="en-US" altLang="ko-KR" sz="1400" dirty="0"/>
            </a:br>
            <a:r>
              <a:rPr lang="ko-KR" altLang="en-US" sz="1400" dirty="0"/>
              <a:t>이 파일을 수정하려면 </a:t>
            </a:r>
            <a:r>
              <a:rPr lang="en-US" altLang="ko-KR" sz="1400" dirty="0"/>
              <a:t>README </a:t>
            </a:r>
            <a:r>
              <a:rPr lang="ko-KR" altLang="en-US" sz="1400" dirty="0"/>
              <a:t>내용 오른쪽 위에 있는      를 클릭한 후 작성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파일은 처음부터 만들지 않더라도 저장소에서 필요할 때 추가할 수도 있음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17E217-3642-4853-B7B5-DDCD441A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47" y="2487614"/>
            <a:ext cx="251012" cy="206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0100A5-4856-466B-ADD9-D9316BC4E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58" y="2806944"/>
            <a:ext cx="571384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9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README </a:t>
            </a:r>
            <a:r>
              <a:rPr lang="ko-KR" altLang="en-US" b="1" dirty="0">
                <a:solidFill>
                  <a:srgbClr val="0079C2"/>
                </a:solidFill>
              </a:rPr>
              <a:t>파일 작성하기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A6A51-F6C0-4438-B73E-028345DB742D}"/>
              </a:ext>
            </a:extLst>
          </p:cNvPr>
          <p:cNvSpPr txBox="1"/>
          <p:nvPr/>
        </p:nvSpPr>
        <p:spPr>
          <a:xfrm>
            <a:off x="703121" y="1744909"/>
            <a:ext cx="10787834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먼저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만들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저장소로 접속</a:t>
            </a:r>
            <a:br>
              <a:rPr lang="en-US" altLang="ko-KR" sz="1400" dirty="0"/>
            </a:br>
            <a:r>
              <a:rPr lang="ko-KR" altLang="en-US" sz="1400" dirty="0"/>
              <a:t>여기에서는 책의 앞부분에서 만들었던 </a:t>
            </a:r>
            <a:r>
              <a:rPr lang="en-US" altLang="ko-KR" sz="1400" dirty="0"/>
              <a:t>test-1 </a:t>
            </a:r>
            <a:r>
              <a:rPr lang="ko-KR" altLang="en-US" sz="1400" dirty="0"/>
              <a:t>저장소를 사용</a:t>
            </a:r>
            <a:br>
              <a:rPr lang="en-US" altLang="ko-KR" sz="1400" dirty="0"/>
            </a:br>
            <a:r>
              <a:rPr lang="ko-KR" altLang="en-US" sz="1400" dirty="0"/>
              <a:t>파일 목록 아래에 있는 </a:t>
            </a:r>
            <a:r>
              <a:rPr lang="en-US" altLang="ko-KR" sz="1400" dirty="0"/>
              <a:t>[Add a README]</a:t>
            </a:r>
            <a:r>
              <a:rPr lang="ko-KR" altLang="en-US" sz="1400" dirty="0"/>
              <a:t>를 클릭하면 </a:t>
            </a:r>
            <a:r>
              <a:rPr lang="en-US" altLang="ko-KR" sz="1400" dirty="0"/>
              <a:t>README </a:t>
            </a:r>
            <a:r>
              <a:rPr lang="ko-KR" altLang="en-US" sz="1400" dirty="0"/>
              <a:t>새 파일을 만들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텍스트 편집기에 원하는 내용을 입력</a:t>
            </a:r>
            <a:br>
              <a:rPr lang="en-US" altLang="ko-KR" sz="1400" dirty="0"/>
            </a:br>
            <a:r>
              <a:rPr lang="ko-KR" altLang="en-US" sz="1400" dirty="0"/>
              <a:t>이때 줄을 바꾸려면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두 번 눌러서 가운데 빈 줄을 하나 넣어야 함</a:t>
            </a:r>
            <a:br>
              <a:rPr lang="en-US" altLang="ko-KR" sz="1400" dirty="0"/>
            </a:br>
            <a:r>
              <a:rPr lang="ko-KR" altLang="en-US" sz="1400" dirty="0"/>
              <a:t>그래야 실제 화면에서 줄이 바뀌어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 작성 화면에는 </a:t>
            </a:r>
            <a:r>
              <a:rPr lang="en-US" altLang="ko-KR" sz="1400" dirty="0"/>
              <a:t>[Edit new file] </a:t>
            </a:r>
            <a:r>
              <a:rPr lang="ko-KR" altLang="en-US" sz="1400" dirty="0"/>
              <a:t>탭과 </a:t>
            </a:r>
            <a:r>
              <a:rPr lang="en-US" altLang="ko-KR" sz="1400" dirty="0"/>
              <a:t>[Preview] </a:t>
            </a:r>
            <a:r>
              <a:rPr lang="ko-KR" altLang="en-US" sz="1400" dirty="0"/>
              <a:t>탭이 있음</a:t>
            </a:r>
            <a:br>
              <a:rPr lang="en-US" altLang="ko-KR" sz="1400" dirty="0"/>
            </a:br>
            <a:r>
              <a:rPr lang="en-US" altLang="ko-KR" sz="1400" dirty="0"/>
              <a:t>[Edit new file]</a:t>
            </a:r>
            <a:r>
              <a:rPr lang="ko-KR" altLang="en-US" sz="1400" dirty="0"/>
              <a:t>에서 내용을 작성하고 </a:t>
            </a:r>
            <a:r>
              <a:rPr lang="en-US" altLang="ko-KR" sz="1400" dirty="0"/>
              <a:t>[Preview]</a:t>
            </a:r>
            <a:r>
              <a:rPr lang="ko-KR" altLang="en-US" sz="1400" dirty="0"/>
              <a:t>를 클릭해 보면 결과 화면을 미리 볼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README </a:t>
            </a:r>
            <a:r>
              <a:rPr lang="ko-KR" altLang="en-US" sz="1400" dirty="0"/>
              <a:t>파일을 작성하거나 수정하는 것도 하나의 </a:t>
            </a:r>
            <a:r>
              <a:rPr lang="ko-KR" altLang="en-US" sz="1400" dirty="0" err="1"/>
              <a:t>커밋이므로</a:t>
            </a:r>
            <a:r>
              <a:rPr lang="ko-KR" altLang="en-US" sz="1400" dirty="0"/>
              <a:t>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파일을 저장소에 저장하려면 커밋해야 함</a:t>
            </a:r>
            <a:br>
              <a:rPr lang="en-US" altLang="ko-KR" sz="1400" dirty="0"/>
            </a:br>
            <a:r>
              <a:rPr lang="ko-KR" altLang="en-US" sz="1400" dirty="0"/>
              <a:t>커밋할 때는 </a:t>
            </a:r>
            <a:r>
              <a:rPr lang="en-US" altLang="ko-KR" sz="1400" dirty="0"/>
              <a:t>README </a:t>
            </a:r>
            <a:r>
              <a:rPr lang="ko-KR" altLang="en-US" sz="1400" dirty="0"/>
              <a:t>작성 화면 아래쪽에서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작성하면 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기본으로 적힌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그대로 사용할 수도 있고 직접 입력할 수도 있음</a:t>
            </a:r>
            <a:br>
              <a:rPr lang="en-US" altLang="ko-KR" sz="1400" dirty="0"/>
            </a:br>
            <a:r>
              <a:rPr lang="ko-KR" altLang="en-US" sz="1400" dirty="0"/>
              <a:t>작성을 끝내고 </a:t>
            </a:r>
            <a:r>
              <a:rPr lang="en-US" altLang="ko-KR" sz="1400" dirty="0"/>
              <a:t>[Commit new file]</a:t>
            </a:r>
            <a:r>
              <a:rPr lang="ko-KR" altLang="en-US" sz="1400" dirty="0"/>
              <a:t>을 클릭해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커밋이</a:t>
            </a:r>
            <a:r>
              <a:rPr lang="ko-KR" altLang="en-US" sz="1400" dirty="0"/>
              <a:t> 추가되면서 자동으로 저장소 첫 화면으로 돌아옴</a:t>
            </a:r>
            <a:br>
              <a:rPr lang="en-US" altLang="ko-KR" sz="1400" dirty="0"/>
            </a:br>
            <a:r>
              <a:rPr lang="ko-KR" altLang="en-US" sz="1400" dirty="0"/>
              <a:t>파일 목록에는 방금 추가한 </a:t>
            </a:r>
            <a:r>
              <a:rPr lang="en-US" altLang="ko-KR" sz="1400" dirty="0"/>
              <a:t>README.md </a:t>
            </a:r>
            <a:r>
              <a:rPr lang="ko-KR" altLang="en-US" sz="1400" dirty="0"/>
              <a:t>파일이 보이고</a:t>
            </a:r>
            <a:r>
              <a:rPr lang="en-US" altLang="ko-KR" sz="1400" dirty="0"/>
              <a:t>, </a:t>
            </a:r>
            <a:r>
              <a:rPr lang="ko-KR" altLang="en-US" sz="1400" dirty="0"/>
              <a:t>아래에는 작성한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파일의 내용이 나타날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463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마크다운 기본 문법 알아보기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06-2</a:t>
            </a:r>
            <a:r>
              <a:rPr lang="en-US" altLang="ko-KR" sz="2800" b="0" dirty="0">
                <a:latin typeface="+mn-ea"/>
                <a:ea typeface="+mn-ea"/>
              </a:rPr>
              <a:t> README </a:t>
            </a:r>
            <a:r>
              <a:rPr lang="ko-KR" altLang="en-US" sz="2800" b="0" dirty="0">
                <a:latin typeface="+mn-ea"/>
                <a:ea typeface="+mn-ea"/>
              </a:rPr>
              <a:t>파일 작성하면서 마크다운 익히기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FF382-A6F2-4067-85DB-A1DA62384658}"/>
              </a:ext>
            </a:extLst>
          </p:cNvPr>
          <p:cNvSpPr txBox="1"/>
          <p:nvPr/>
        </p:nvSpPr>
        <p:spPr>
          <a:xfrm>
            <a:off x="703122" y="1744909"/>
            <a:ext cx="10785753" cy="2082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제목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제목을 입력할 때는 텍스트 앞에 </a:t>
            </a:r>
            <a:r>
              <a:rPr lang="en-US" altLang="ko-KR" sz="1400" dirty="0"/>
              <a:t>#</a:t>
            </a:r>
            <a:r>
              <a:rPr lang="ko-KR" altLang="en-US" sz="1400" dirty="0"/>
              <a:t>을 붙임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이때 </a:t>
            </a:r>
            <a:r>
              <a:rPr lang="en-US" altLang="ko-KR" sz="1400" dirty="0"/>
              <a:t>#</a:t>
            </a:r>
            <a:r>
              <a:rPr lang="ko-KR" altLang="en-US" sz="1400" dirty="0"/>
              <a:t>과 텍스트 사이에는 여백이 있어야 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#</a:t>
            </a:r>
            <a:r>
              <a:rPr lang="ko-KR" altLang="en-US" sz="1400" dirty="0"/>
              <a:t>을 </a:t>
            </a:r>
            <a:r>
              <a:rPr lang="en-US" altLang="ko-KR" sz="1400" dirty="0"/>
              <a:t>1~6</a:t>
            </a:r>
            <a:r>
              <a:rPr lang="ko-KR" altLang="en-US" sz="1400" dirty="0"/>
              <a:t>개까지 붙여서 제목 글자 크기를 정하는데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하나를 붙였을 때 가장 큰 제목이고 </a:t>
            </a:r>
            <a:r>
              <a:rPr lang="en-US" altLang="ko-KR" sz="1400" dirty="0"/>
              <a:t># </a:t>
            </a:r>
            <a:r>
              <a:rPr lang="ko-KR" altLang="en-US" sz="1400" dirty="0"/>
              <a:t>개수가 늘어날수록 제목 글자 크기는 한 단계씩 </a:t>
            </a:r>
            <a:r>
              <a:rPr lang="ko-KR" altLang="en-US" sz="1400" dirty="0" err="1"/>
              <a:t>작아짐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단계와 </a:t>
            </a:r>
            <a:r>
              <a:rPr lang="en-US" altLang="ko-KR" sz="1400" dirty="0"/>
              <a:t>2</a:t>
            </a:r>
            <a:r>
              <a:rPr lang="ko-KR" altLang="en-US" sz="1400" dirty="0"/>
              <a:t>단계 제목까지는 제목 아래에 가로줄이 </a:t>
            </a:r>
            <a:r>
              <a:rPr lang="ko-KR" altLang="en-US" sz="1400" dirty="0" err="1"/>
              <a:t>그려짐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D012C-CBD3-4270-97EB-23F62FA90BBC}"/>
              </a:ext>
            </a:extLst>
          </p:cNvPr>
          <p:cNvSpPr txBox="1"/>
          <p:nvPr/>
        </p:nvSpPr>
        <p:spPr>
          <a:xfrm>
            <a:off x="703122" y="4053239"/>
            <a:ext cx="10785753" cy="789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가로줄 넣기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내용에 가로줄을 추가하려면 </a:t>
            </a:r>
            <a:r>
              <a:rPr lang="en-US" altLang="ko-KR" sz="1400" dirty="0"/>
              <a:t>-</a:t>
            </a:r>
            <a:r>
              <a:rPr lang="ko-KR" altLang="en-US" sz="1400" dirty="0"/>
              <a:t>나 *를 </a:t>
            </a:r>
            <a:r>
              <a:rPr lang="en-US" altLang="ko-KR" sz="1400" dirty="0"/>
              <a:t>3</a:t>
            </a:r>
            <a:r>
              <a:rPr lang="ko-KR" altLang="en-US" sz="1400" dirty="0"/>
              <a:t>개 이상 입력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8B816-E01B-4541-9F25-8F1533D27215}"/>
              </a:ext>
            </a:extLst>
          </p:cNvPr>
          <p:cNvSpPr txBox="1"/>
          <p:nvPr/>
        </p:nvSpPr>
        <p:spPr>
          <a:xfrm>
            <a:off x="703122" y="5073315"/>
            <a:ext cx="10785753" cy="789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텍스트 단락 줄 바꾸기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텍스트 단락에서 줄을 바꿀 때는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두 번 눌러야 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5723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1887</Words>
  <Application>Microsoft Office PowerPoint</Application>
  <PresentationFormat>와이드스크린</PresentationFormat>
  <Paragraphs>160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06-1 깃허브 프로필 관리하기</vt:lpstr>
      <vt:lpstr>06-1 깃허브 프로필 관리하기</vt:lpstr>
      <vt:lpstr>06-1 깃허브 프로필 관리하기</vt:lpstr>
      <vt:lpstr>06-1 깃허브 프로필 관리하기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06-2 README 파일 작성하면서 마크다운 익히기</vt:lpstr>
      <vt:lpstr>06-3 오픈 소스 프로젝트에 기여하기</vt:lpstr>
      <vt:lpstr>06-3 오픈 소스 프로젝트에 기여하기</vt:lpstr>
      <vt:lpstr>06-3 오픈 소스 프로젝트에 기여하기</vt:lpstr>
      <vt:lpstr>06-3 오픈 소스 프로젝트에 기여하기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156</cp:revision>
  <dcterms:created xsi:type="dcterms:W3CDTF">2019-12-23T02:38:38Z</dcterms:created>
  <dcterms:modified xsi:type="dcterms:W3CDTF">2024-07-09T00:29:06Z</dcterms:modified>
</cp:coreProperties>
</file>