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8BCB"/>
    <a:srgbClr val="F7FCFF"/>
    <a:srgbClr val="E768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72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54D941-7940-4254-AF12-4A0F7F80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85F9AE-2A68-418B-A0B8-8A856189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FD335-627C-4BCA-B101-4A3583FB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09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1E86F-C758-4260-9756-013F9A6A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02ABB6-5851-4FCE-BCF1-DEA9931FB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DD59C8-BF63-4F07-929A-51FD27A5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08B67D-33F7-4F7C-99C9-E2A9753A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D520A4-FE82-4874-A0B8-9AC460BF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41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2649F2-12E1-482C-9F7A-7748AF5C5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6ECF0E-1956-4183-B0AE-31EB051C4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2F13C-6581-4D02-85AF-2450BAF1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85E1D7-875C-472B-A465-27B4C728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08D17-E24F-44A2-A81D-EF8F6D89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94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68265-CE6C-456F-8528-6A3A266DF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C92937-D3E6-4667-B5E0-D93FEDA0C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BD7C94-0DF7-4A1A-B4FE-77A1911B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2A107-5FD5-46A8-869C-7C7475C91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05ED6C-D620-4822-A782-03AC28A0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39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AEA63-C7C5-4CDD-98E2-AE5B4EE0A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F74E59-2BED-45BD-BCF5-6D894860E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66BFC8-99FD-481D-AD60-9F63CC1B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187B8E-DB70-47F0-95D3-409BFF60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88AB2-94C9-4D33-A6C0-CA69A86C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93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F1620-EDBD-419A-9D3F-04F254A8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549D6-DC13-4340-87A6-ABEEAF330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3942A7-8CE7-458A-B0B0-4BBC25A2C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188DA9-118C-4C6E-82B1-B8C876A3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AC18B6-3B0B-4446-87E1-BBAF734AA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243E9D-3F08-4669-8882-0D0C0147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15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D8928-1051-4456-BFED-40236D7F9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B3F10B-4153-4405-8344-FB232D149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7C44E8-0759-4C70-BD1A-E20FE9F96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8D3AD9-A629-41C3-93DB-F949757E5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E48363-ECF0-4EE1-B990-28B778345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BB93E2-6B93-4831-9B90-BA7B3388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A1AABE-CB8A-41CC-B0B7-2CCE01F5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FEEB25-FCB9-4440-A11F-F555C758E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97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90953-3F23-4545-820D-9B6F0763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44" y="74815"/>
            <a:ext cx="10515600" cy="498764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15AAF4-EC69-45DA-9F83-9B81BF95F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596A42-920D-4F74-9D10-FEB5A216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D0F475-C54E-499F-B7DB-C2B9815F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48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6D4B4A-5B65-45CD-BA7D-7BE8A816D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54BCD5-0B01-4E55-814B-2BA984B5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F26521-8895-4016-AA49-AA9EA73F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17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0A36B-B5E7-4BFE-919E-9FBAA3A20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8F52FD-ACC6-448A-8D95-02B0D044B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F9D860-7F08-4489-A089-7CB793E3B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A99C76-E3D6-470E-B9D0-900DF978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DDA70D-E9B0-45C5-9DEE-B13BC44C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5AD803-91E1-412F-97B8-0858661A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88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A99AD-4B46-4308-AC31-AFE21EF3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C3C238-A1D1-4490-A19F-F638113ED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41829D-4CF2-4EB5-B3F2-E5A722F57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CEC19A-6F8E-495E-8055-E716E577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D436CE-7B12-4750-9740-6136DF52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E58C4-A61A-451F-BBDF-B89881B6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22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FC013C-5679-4F03-9D58-C48FAB93B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3F72F-0DBA-48DA-91F0-80BB4D6D5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FCE64C-74E9-4788-A11C-DB2CED37A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B708CB-369D-4CA5-B43D-5922FFF27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9B15AC-CA9F-4B5A-AF52-C602F988D355}"/>
              </a:ext>
            </a:extLst>
          </p:cNvPr>
          <p:cNvSpPr/>
          <p:nvPr userDrawn="1"/>
        </p:nvSpPr>
        <p:spPr>
          <a:xfrm>
            <a:off x="0" y="-1"/>
            <a:ext cx="12192000" cy="650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387922-0588-491D-9F09-7AE140436D85}"/>
              </a:ext>
            </a:extLst>
          </p:cNvPr>
          <p:cNvSpPr/>
          <p:nvPr userDrawn="1"/>
        </p:nvSpPr>
        <p:spPr>
          <a:xfrm>
            <a:off x="0" y="650033"/>
            <a:ext cx="12192000" cy="82492"/>
          </a:xfrm>
          <a:prstGeom prst="rect">
            <a:avLst/>
          </a:prstGeom>
          <a:solidFill>
            <a:srgbClr val="1E8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AB435C-B0C2-4602-8F48-D48D0606F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50377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1026" name="Picture 2" descr="힘내">
            <a:extLst>
              <a:ext uri="{FF2B5EF4-FFF2-40B4-BE49-F238E27FC236}">
                <a16:creationId xmlns:a16="http://schemas.microsoft.com/office/drawing/2014/main" id="{9FC30C7E-5953-4CB8-A217-9ABCC463CE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0548" y="105939"/>
            <a:ext cx="10477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2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3080020-F24A-4208-960A-6333E4C7C0BA}"/>
              </a:ext>
            </a:extLst>
          </p:cNvPr>
          <p:cNvCxnSpPr/>
          <p:nvPr/>
        </p:nvCxnSpPr>
        <p:spPr>
          <a:xfrm>
            <a:off x="745053" y="0"/>
            <a:ext cx="0" cy="6858000"/>
          </a:xfrm>
          <a:prstGeom prst="line">
            <a:avLst/>
          </a:prstGeom>
          <a:ln w="76200">
            <a:solidFill>
              <a:srgbClr val="1E8BC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1FDA34-3573-42FE-B434-711826BF5B60}"/>
              </a:ext>
            </a:extLst>
          </p:cNvPr>
          <p:cNvSpPr txBox="1"/>
          <p:nvPr/>
        </p:nvSpPr>
        <p:spPr>
          <a:xfrm>
            <a:off x="1716505" y="2460443"/>
            <a:ext cx="2669320" cy="2220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7BC3"/>
                </a:solidFill>
              </a:rPr>
              <a:t>07-1</a:t>
            </a:r>
            <a:r>
              <a:rPr lang="en-US" altLang="ko-KR" dirty="0"/>
              <a:t> </a:t>
            </a:r>
            <a:r>
              <a:rPr lang="ko-KR" altLang="en-US" dirty="0"/>
              <a:t>저장소 만들기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7BC3"/>
                </a:solidFill>
              </a:rPr>
              <a:t>07-2</a:t>
            </a:r>
            <a:r>
              <a:rPr lang="en-US" altLang="ko-KR" dirty="0"/>
              <a:t> </a:t>
            </a:r>
            <a:r>
              <a:rPr lang="ko-KR" altLang="en-US" dirty="0"/>
              <a:t>버전 만들기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7BC3"/>
                </a:solidFill>
              </a:rPr>
              <a:t>07-3</a:t>
            </a:r>
            <a:r>
              <a:rPr lang="en-US" altLang="ko-KR" dirty="0"/>
              <a:t> </a:t>
            </a:r>
            <a:r>
              <a:rPr lang="ko-KR" altLang="en-US" dirty="0" err="1"/>
              <a:t>깃허브에</a:t>
            </a:r>
            <a:r>
              <a:rPr lang="ko-KR" altLang="en-US" dirty="0"/>
              <a:t> 연결하기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7BC3"/>
                </a:solidFill>
              </a:rPr>
              <a:t>07-4</a:t>
            </a:r>
            <a:r>
              <a:rPr lang="en-US" altLang="ko-KR" dirty="0"/>
              <a:t> </a:t>
            </a:r>
            <a:r>
              <a:rPr lang="ko-KR" altLang="en-US" dirty="0" err="1"/>
              <a:t>브랜치</a:t>
            </a:r>
            <a:r>
              <a:rPr lang="ko-KR" altLang="en-US" dirty="0"/>
              <a:t> 관리하기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822B75-D824-4C74-AB48-F829076A50B7}"/>
              </a:ext>
            </a:extLst>
          </p:cNvPr>
          <p:cNvSpPr txBox="1"/>
          <p:nvPr/>
        </p:nvSpPr>
        <p:spPr>
          <a:xfrm>
            <a:off x="2161736" y="1437915"/>
            <a:ext cx="4550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비주얼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스튜디오 코드로 다루는 깃과 </a:t>
            </a:r>
            <a:r>
              <a:rPr lang="ko-KR" altLang="en-US" sz="2400" b="1" dirty="0" err="1"/>
              <a:t>깃허브</a:t>
            </a:r>
            <a:endParaRPr lang="ko-KR" altLang="en-US" sz="2400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3CE28DC-BF44-486F-A1E4-365C7B612AEE}"/>
              </a:ext>
            </a:extLst>
          </p:cNvPr>
          <p:cNvGrpSpPr/>
          <p:nvPr/>
        </p:nvGrpSpPr>
        <p:grpSpPr>
          <a:xfrm>
            <a:off x="1443944" y="1396185"/>
            <a:ext cx="545123" cy="545123"/>
            <a:chOff x="5846885" y="1565031"/>
            <a:chExt cx="545123" cy="545123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876E67C-47D3-4712-A7AD-59517DA2EB51}"/>
                </a:ext>
              </a:extLst>
            </p:cNvPr>
            <p:cNvSpPr/>
            <p:nvPr/>
          </p:nvSpPr>
          <p:spPr>
            <a:xfrm rot="2825809">
              <a:off x="5846885" y="1565031"/>
              <a:ext cx="545123" cy="545123"/>
            </a:xfrm>
            <a:prstGeom prst="roundRect">
              <a:avLst/>
            </a:prstGeom>
            <a:solidFill>
              <a:srgbClr val="1E8B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223212F-6706-4EC4-A3E8-F89B8A2700DC}"/>
                </a:ext>
              </a:extLst>
            </p:cNvPr>
            <p:cNvSpPr txBox="1"/>
            <p:nvPr/>
          </p:nvSpPr>
          <p:spPr>
            <a:xfrm>
              <a:off x="5894064" y="1652926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07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5800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74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79C2"/>
                </a:solidFill>
              </a:rPr>
              <a:t>스테이징과</a:t>
            </a:r>
            <a:r>
              <a:rPr lang="ko-KR" altLang="en-US" b="1" dirty="0">
                <a:solidFill>
                  <a:srgbClr val="0079C2"/>
                </a:solidFill>
              </a:rPr>
              <a:t> </a:t>
            </a:r>
            <a:r>
              <a:rPr lang="ko-KR" altLang="en-US" b="1" dirty="0" err="1">
                <a:solidFill>
                  <a:srgbClr val="0079C2"/>
                </a:solidFill>
              </a:rPr>
              <a:t>커밋</a:t>
            </a:r>
            <a:r>
              <a:rPr lang="ko-KR" altLang="en-US" b="1" dirty="0">
                <a:solidFill>
                  <a:srgbClr val="0079C2"/>
                </a:solidFill>
              </a:rPr>
              <a:t> 한번에 처리하기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2" y="1744909"/>
            <a:ext cx="10515600" cy="36055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work1.txt </a:t>
            </a:r>
            <a:r>
              <a:rPr lang="ko-KR" altLang="en-US" sz="1400" dirty="0"/>
              <a:t>파일을 열거나</a:t>
            </a:r>
            <a:r>
              <a:rPr lang="en-US" altLang="ko-KR" sz="1400" dirty="0"/>
              <a:t>, </a:t>
            </a:r>
            <a:r>
              <a:rPr lang="ko-KR" altLang="en-US" sz="1400" dirty="0"/>
              <a:t>이미 열려 있다면 </a:t>
            </a:r>
            <a:r>
              <a:rPr lang="en-US" altLang="ko-KR" sz="1400" dirty="0"/>
              <a:t>work1.txt </a:t>
            </a:r>
            <a:r>
              <a:rPr lang="ko-KR" altLang="en-US" sz="1400" dirty="0"/>
              <a:t>탭을 클릭해서 편집 창으로 이동</a:t>
            </a:r>
            <a:br>
              <a:rPr lang="en-US" altLang="ko-KR" sz="1400" dirty="0"/>
            </a:br>
            <a:r>
              <a:rPr lang="ko-KR" altLang="en-US" sz="1400" dirty="0"/>
              <a:t>그리고 ‘</a:t>
            </a:r>
            <a:r>
              <a:rPr lang="en-US" altLang="ko-KR" sz="1400" dirty="0"/>
              <a:t>1’ </a:t>
            </a:r>
            <a:r>
              <a:rPr lang="ko-KR" altLang="en-US" sz="1400" dirty="0"/>
              <a:t>아래쪽에 세 번째 작업이라는 뜻으로 ‘</a:t>
            </a:r>
            <a:r>
              <a:rPr lang="en-US" altLang="ko-KR" sz="1400" dirty="0"/>
              <a:t>3’</a:t>
            </a:r>
            <a:r>
              <a:rPr lang="ko-KR" altLang="en-US" sz="1400" dirty="0"/>
              <a:t>을 입력하고</a:t>
            </a:r>
            <a:r>
              <a:rPr lang="en-US" altLang="ko-KR" sz="1400" dirty="0"/>
              <a:t>, </a:t>
            </a:r>
            <a:r>
              <a:rPr lang="ko-KR" altLang="en-US" sz="1400" dirty="0"/>
              <a:t>저장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변경 사항이 있으니     에 </a:t>
            </a:r>
            <a:r>
              <a:rPr lang="en-US" altLang="ko-KR" sz="1400" dirty="0"/>
              <a:t>1</a:t>
            </a:r>
            <a:r>
              <a:rPr lang="ko-KR" altLang="en-US" sz="1400" dirty="0"/>
              <a:t>이 표시될 것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ko-KR" altLang="en-US" sz="1400" dirty="0"/>
              <a:t>을 클릭해서 소스 제어 창으로 이동</a:t>
            </a:r>
            <a:br>
              <a:rPr lang="en-US" altLang="ko-KR" sz="1400" dirty="0"/>
            </a:br>
            <a:r>
              <a:rPr lang="en-US" altLang="ko-KR" sz="1400" dirty="0"/>
              <a:t>work1.txt </a:t>
            </a:r>
            <a:r>
              <a:rPr lang="ko-KR" altLang="en-US" sz="1400" dirty="0"/>
              <a:t>파일 오른쪽에 </a:t>
            </a:r>
            <a:r>
              <a:rPr lang="en-US" altLang="ko-KR" sz="1400" dirty="0"/>
              <a:t>M</a:t>
            </a:r>
            <a:r>
              <a:rPr lang="ko-KR" altLang="en-US" sz="1400" dirty="0"/>
              <a:t>이라고 표시되어 있는데</a:t>
            </a:r>
            <a:r>
              <a:rPr lang="en-US" altLang="ko-KR" sz="1400" dirty="0"/>
              <a:t> M</a:t>
            </a:r>
            <a:r>
              <a:rPr lang="ko-KR" altLang="en-US" sz="1400" dirty="0"/>
              <a:t>은 수정되었다는</a:t>
            </a:r>
            <a:r>
              <a:rPr lang="en-US" altLang="ko-KR" sz="1400" dirty="0"/>
              <a:t>(modified) </a:t>
            </a:r>
            <a:r>
              <a:rPr lang="ko-KR" altLang="en-US" sz="1400" dirty="0"/>
              <a:t>의미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M</a:t>
            </a:r>
            <a:r>
              <a:rPr lang="ko-KR" altLang="en-US" sz="1400" dirty="0"/>
              <a:t>이라고 표시된 변경 사항은 </a:t>
            </a:r>
            <a:r>
              <a:rPr lang="ko-KR" altLang="en-US" sz="1400" dirty="0" err="1"/>
              <a:t>스테이징하지</a:t>
            </a:r>
            <a:r>
              <a:rPr lang="ko-KR" altLang="en-US" sz="1400" dirty="0"/>
              <a:t> 않은 상태에서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메시지를 입력하고     를 클릭하면 </a:t>
            </a:r>
            <a:br>
              <a:rPr lang="en-US" altLang="ko-KR" sz="1400" dirty="0"/>
            </a:br>
            <a:r>
              <a:rPr lang="ko-KR" altLang="en-US" sz="1400" dirty="0" err="1"/>
              <a:t>스테이징과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한꺼번에 진행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이때 </a:t>
            </a:r>
            <a:r>
              <a:rPr lang="ko-KR" altLang="en-US" sz="1400" dirty="0" err="1"/>
              <a:t>스테이징</a:t>
            </a:r>
            <a:r>
              <a:rPr lang="ko-KR" altLang="en-US" sz="1400" dirty="0"/>
              <a:t> 없이 커밋할 것인지 묻는 창이 나타나는데 </a:t>
            </a:r>
            <a:r>
              <a:rPr lang="en-US" altLang="ko-KR" sz="1400" dirty="0"/>
              <a:t>[</a:t>
            </a:r>
            <a:r>
              <a:rPr lang="ko-KR" altLang="en-US" sz="1400" dirty="0"/>
              <a:t>예</a:t>
            </a:r>
            <a:r>
              <a:rPr lang="en-US" altLang="ko-KR" sz="1400" dirty="0"/>
              <a:t>]</a:t>
            </a:r>
            <a:r>
              <a:rPr lang="ko-KR" altLang="en-US" sz="1400" dirty="0"/>
              <a:t>를 클릭하면 </a:t>
            </a:r>
            <a:r>
              <a:rPr lang="ko-KR" altLang="en-US" sz="1400" dirty="0" err="1"/>
              <a:t>스테이징과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커밋이</a:t>
            </a:r>
            <a:r>
              <a:rPr lang="ko-KR" altLang="en-US" sz="1400" dirty="0"/>
              <a:t> 곧바로 끝남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07-2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버전 만들기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3D58B6-B6DF-49B2-BCCC-31CF4F5FB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277" y="2770262"/>
            <a:ext cx="267941" cy="2743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6C655A5-4F4B-48C9-8E30-64D407666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018" y="4073435"/>
            <a:ext cx="249936" cy="2743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1B257F9-1D95-4AB2-B7D6-207DDE551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545" y="3095845"/>
            <a:ext cx="267941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74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변경 내용 살펴보기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2" y="1744909"/>
            <a:ext cx="10515600" cy="19897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work2.txt </a:t>
            </a:r>
            <a:r>
              <a:rPr lang="ko-KR" altLang="en-US" sz="1400" dirty="0"/>
              <a:t>파일을 편집 창에 열고 ‘</a:t>
            </a:r>
            <a:r>
              <a:rPr lang="en-US" altLang="ko-KR" sz="1400" dirty="0"/>
              <a:t>2’ </a:t>
            </a:r>
            <a:r>
              <a:rPr lang="ko-KR" altLang="en-US" sz="1400" dirty="0"/>
              <a:t>다음에 ‘</a:t>
            </a:r>
            <a:r>
              <a:rPr lang="en-US" altLang="ko-KR" sz="1400" dirty="0"/>
              <a:t>4’</a:t>
            </a:r>
            <a:r>
              <a:rPr lang="ko-KR" altLang="en-US" sz="1400" dirty="0"/>
              <a:t>를 입력하고 파일을 저장한 후 소스 제어 창으로 이동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변경 내용을 확인하려면 </a:t>
            </a:r>
            <a:r>
              <a:rPr lang="en-US" altLang="ko-KR" sz="1400" dirty="0"/>
              <a:t>[</a:t>
            </a:r>
            <a:r>
              <a:rPr lang="ko-KR" altLang="en-US" sz="1400" dirty="0"/>
              <a:t>변경 사항</a:t>
            </a:r>
            <a:r>
              <a:rPr lang="en-US" altLang="ko-KR" sz="1400" dirty="0"/>
              <a:t>]</a:t>
            </a:r>
            <a:r>
              <a:rPr lang="ko-KR" altLang="en-US" sz="1400" dirty="0"/>
              <a:t>에 있는 파일 이름을 클릭</a:t>
            </a:r>
            <a:br>
              <a:rPr lang="en-US" altLang="ko-KR" sz="1400" dirty="0"/>
            </a:br>
            <a:r>
              <a:rPr lang="en-US" altLang="ko-KR" sz="1400" dirty="0"/>
              <a:t>work2.txt</a:t>
            </a:r>
            <a:r>
              <a:rPr lang="ko-KR" altLang="en-US" sz="1400" dirty="0"/>
              <a:t>를 선택하면 편집 창에 새로운 탭이 열리면서 작업 트리에 있는 </a:t>
            </a:r>
            <a:r>
              <a:rPr lang="en-US" altLang="ko-KR" sz="1400" dirty="0"/>
              <a:t>work2.txt </a:t>
            </a:r>
            <a:r>
              <a:rPr lang="ko-KR" altLang="en-US" sz="1400" dirty="0"/>
              <a:t>파일을 보여 줌</a:t>
            </a:r>
            <a:br>
              <a:rPr lang="en-US" altLang="ko-KR" sz="1400" dirty="0"/>
            </a:br>
            <a:r>
              <a:rPr lang="ko-KR" altLang="en-US" sz="1400" dirty="0"/>
              <a:t>왼쪽에는 기존 파일 내용이 나타나고</a:t>
            </a:r>
            <a:r>
              <a:rPr lang="en-US" altLang="ko-KR" sz="1400" dirty="0"/>
              <a:t>, </a:t>
            </a:r>
            <a:r>
              <a:rPr lang="ko-KR" altLang="en-US" sz="1400" dirty="0"/>
              <a:t>오른쪽에는 수정한 파일 내용이 보임</a:t>
            </a:r>
            <a:br>
              <a:rPr lang="en-US" altLang="ko-KR" sz="1400" dirty="0"/>
            </a:br>
            <a:r>
              <a:rPr lang="ko-KR" altLang="en-US" sz="1400" dirty="0"/>
              <a:t>두 번째 줄에 ‘</a:t>
            </a:r>
            <a:r>
              <a:rPr lang="en-US" altLang="ko-KR" sz="1400" dirty="0"/>
              <a:t>4’</a:t>
            </a:r>
            <a:r>
              <a:rPr lang="ko-KR" altLang="en-US" sz="1400" dirty="0"/>
              <a:t>가 추가되었다는 것을 알 수 있음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07-2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버전 만들기</a:t>
            </a:r>
            <a:endParaRPr lang="ko-KR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2829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74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변경 내용 취소하기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2" y="1744909"/>
            <a:ext cx="10515600" cy="16665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만일 변경 내용을 취소하겠다면 소스 제어 창에서 </a:t>
            </a:r>
            <a:r>
              <a:rPr lang="en-US" altLang="ko-KR" sz="1400" dirty="0"/>
              <a:t>work2.txt </a:t>
            </a:r>
            <a:r>
              <a:rPr lang="ko-KR" altLang="en-US" sz="1400" dirty="0"/>
              <a:t>파일 오른쪽에 있는 아이콘 중에서     를 클릭</a:t>
            </a:r>
            <a:br>
              <a:rPr lang="en-US" altLang="ko-KR" sz="1400" dirty="0"/>
            </a:br>
            <a:r>
              <a:rPr lang="ko-KR" altLang="en-US" sz="1400" dirty="0"/>
              <a:t>이어서 변경 내용을 취소할 것인지 묻는 창이 나타나면 </a:t>
            </a:r>
            <a:r>
              <a:rPr lang="en-US" altLang="ko-KR" sz="1400" dirty="0"/>
              <a:t>[</a:t>
            </a:r>
            <a:r>
              <a:rPr lang="ko-KR" altLang="en-US" sz="1400" dirty="0"/>
              <a:t>변경 내용 취소</a:t>
            </a:r>
            <a:r>
              <a:rPr lang="en-US" altLang="ko-KR" sz="1400" dirty="0"/>
              <a:t>]</a:t>
            </a:r>
            <a:r>
              <a:rPr lang="ko-KR" altLang="en-US" sz="1400" dirty="0"/>
              <a:t>를 클릭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변경 내용이 취소되어 </a:t>
            </a:r>
            <a:r>
              <a:rPr lang="en-US" altLang="ko-KR" sz="1400" dirty="0"/>
              <a:t>work2.txt</a:t>
            </a:r>
            <a:r>
              <a:rPr lang="ko-KR" altLang="en-US" sz="1400" dirty="0"/>
              <a:t>는 ‘</a:t>
            </a:r>
            <a:r>
              <a:rPr lang="en-US" altLang="ko-KR" sz="1400" dirty="0"/>
              <a:t>2’</a:t>
            </a:r>
            <a:r>
              <a:rPr lang="ko-KR" altLang="en-US" sz="1400" dirty="0"/>
              <a:t>만 남아 있고 소스 제어 창에 있던 숫자 ‘</a:t>
            </a:r>
            <a:r>
              <a:rPr lang="en-US" altLang="ko-KR" sz="1400" dirty="0"/>
              <a:t>1’</a:t>
            </a:r>
            <a:r>
              <a:rPr lang="ko-KR" altLang="en-US" sz="1400" dirty="0"/>
              <a:t>도 사라짐</a:t>
            </a:r>
            <a:br>
              <a:rPr lang="en-US" altLang="ko-KR" sz="1400" dirty="0"/>
            </a:br>
            <a:r>
              <a:rPr lang="ko-KR" altLang="en-US" sz="1400" dirty="0"/>
              <a:t>즉</a:t>
            </a:r>
            <a:r>
              <a:rPr lang="en-US" altLang="ko-KR" sz="1400" dirty="0"/>
              <a:t>, ‘4’</a:t>
            </a:r>
            <a:r>
              <a:rPr lang="ko-KR" altLang="en-US" sz="1400" dirty="0"/>
              <a:t>를 추가하기 전의 상태로 되돌아감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07-2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버전 만들기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A6836F-D6E8-4E15-BD60-FA9DF16EB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6690" y="1819114"/>
            <a:ext cx="249381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96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74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터미널 창에서 깃 로그 살펴보기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2" y="1744909"/>
            <a:ext cx="10515600" cy="1020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[</a:t>
            </a:r>
            <a:r>
              <a:rPr lang="ko-KR" altLang="en-US" sz="1400" dirty="0"/>
              <a:t>터미널</a:t>
            </a:r>
            <a:r>
              <a:rPr lang="en-US" altLang="ko-KR" sz="1400" dirty="0"/>
              <a:t>] → [</a:t>
            </a:r>
            <a:r>
              <a:rPr lang="ko-KR" altLang="en-US" sz="1400" dirty="0"/>
              <a:t>새 터미널</a:t>
            </a:r>
            <a:r>
              <a:rPr lang="en-US" altLang="ko-KR" sz="1400" dirty="0"/>
              <a:t>]</a:t>
            </a:r>
            <a:r>
              <a:rPr lang="ko-KR" altLang="en-US" sz="1400" dirty="0"/>
              <a:t>을 선택해 터미널 창을 열어서 ‘</a:t>
            </a:r>
            <a:r>
              <a:rPr lang="en-US" altLang="ko-KR" sz="1400" dirty="0"/>
              <a:t>git log’</a:t>
            </a:r>
            <a:r>
              <a:rPr lang="ko-KR" altLang="en-US" sz="1400" dirty="0"/>
              <a:t>라고 입력하면 지금까지 만든 </a:t>
            </a:r>
            <a:r>
              <a:rPr lang="ko-KR" altLang="en-US" sz="1400" dirty="0" err="1"/>
              <a:t>커밋들이</a:t>
            </a:r>
            <a:r>
              <a:rPr lang="ko-KR" altLang="en-US" sz="1400" dirty="0"/>
              <a:t> 나타남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커밋</a:t>
            </a:r>
            <a:r>
              <a:rPr lang="ko-KR" altLang="en-US" sz="1400" dirty="0"/>
              <a:t> 중에서 </a:t>
            </a:r>
            <a:r>
              <a:rPr lang="en-US" altLang="ko-KR" sz="1400" dirty="0"/>
              <a:t>(HEAD -&gt; main)</a:t>
            </a:r>
            <a:r>
              <a:rPr lang="ko-KR" altLang="en-US" sz="1400" dirty="0"/>
              <a:t>이라고 된 부분이 가장 최신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이렇게 필요할 때마다 터미널 창을 열어 앞에서 공부했던 깃 관련 명령들도 함께 사용할 수 있음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07-2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버전 만들기</a:t>
            </a:r>
            <a:endParaRPr lang="ko-KR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10241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74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79C2"/>
                </a:solidFill>
              </a:rPr>
              <a:t>깃허브에</a:t>
            </a:r>
            <a:r>
              <a:rPr lang="ko-KR" altLang="en-US" b="1" dirty="0">
                <a:solidFill>
                  <a:srgbClr val="0079C2"/>
                </a:solidFill>
              </a:rPr>
              <a:t> 원격 저장소 만들기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2" y="1744909"/>
            <a:ext cx="10515600" cy="26360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우선 연습에 사용할 원격 저장소부터 만들어야 함</a:t>
            </a:r>
            <a:br>
              <a:rPr lang="en-US" altLang="ko-KR" sz="1400" dirty="0"/>
            </a:br>
            <a:r>
              <a:rPr lang="ko-KR" altLang="en-US" sz="1400" dirty="0" err="1"/>
              <a:t>깃허브에</a:t>
            </a:r>
            <a:r>
              <a:rPr lang="ko-KR" altLang="en-US" sz="1400" dirty="0"/>
              <a:t> 로그인하면 첫 화면 왼쪽에 저장소 목록이 나타남</a:t>
            </a:r>
            <a:br>
              <a:rPr lang="en-US" altLang="ko-KR" sz="1400" dirty="0"/>
            </a:br>
            <a:r>
              <a:rPr lang="ko-KR" altLang="en-US" sz="1400" dirty="0"/>
              <a:t>목록 위에 있는 </a:t>
            </a:r>
            <a:r>
              <a:rPr lang="en-US" altLang="ko-KR" sz="1400" dirty="0"/>
              <a:t>[New]</a:t>
            </a:r>
            <a:r>
              <a:rPr lang="ko-KR" altLang="en-US" sz="1400" dirty="0"/>
              <a:t>를 클릭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여기에서는 ‘</a:t>
            </a:r>
            <a:r>
              <a:rPr lang="en-US" altLang="ko-KR" sz="1400" dirty="0"/>
              <a:t>test-3’</a:t>
            </a:r>
            <a:r>
              <a:rPr lang="ko-KR" altLang="en-US" sz="1400" dirty="0"/>
              <a:t>라는 이름으로 저장소를 만들어 봄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저장소가 만들어지면 접속할 수 있는 저장소 주소가 나타남</a:t>
            </a:r>
            <a:br>
              <a:rPr lang="en-US" altLang="ko-KR" sz="1400" dirty="0"/>
            </a:br>
            <a:r>
              <a:rPr lang="ko-KR" altLang="en-US" sz="1400" dirty="0"/>
              <a:t>주소 오른쪽에서       를 클릭해 </a:t>
            </a:r>
            <a:r>
              <a:rPr lang="en-US" altLang="ko-KR" sz="1400" dirty="0"/>
              <a:t>HTTPS </a:t>
            </a:r>
            <a:r>
              <a:rPr lang="ko-KR" altLang="en-US" sz="1400" dirty="0"/>
              <a:t>접속 주소를 복사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07-3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깃허브에</a:t>
            </a:r>
            <a:r>
              <a:rPr lang="ko-KR" altLang="en-US" sz="2800" b="0" dirty="0">
                <a:latin typeface="+mn-ea"/>
                <a:ea typeface="+mn-ea"/>
              </a:rPr>
              <a:t> 연결하기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0E38BA-D029-4D29-9B7E-06F6EA0FE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53"/>
          <a:stretch/>
        </p:blipFill>
        <p:spPr>
          <a:xfrm>
            <a:off x="2540320" y="4035793"/>
            <a:ext cx="3436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09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74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원격 저장소 연결하기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2" y="1744909"/>
            <a:ext cx="10515600" cy="2959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원격 저장소를 연결하기 위해     을 클릭해서 소스 제어 창을 연 뒤     을 클릭해 </a:t>
            </a:r>
            <a:r>
              <a:rPr lang="en-US" altLang="ko-KR" sz="1400" dirty="0"/>
              <a:t>[</a:t>
            </a:r>
            <a:r>
              <a:rPr lang="ko-KR" altLang="en-US" sz="1400" dirty="0"/>
              <a:t>원격</a:t>
            </a:r>
            <a:r>
              <a:rPr lang="en-US" altLang="ko-KR" sz="1400" dirty="0"/>
              <a:t>] → [</a:t>
            </a:r>
            <a:r>
              <a:rPr lang="ko-KR" altLang="en-US" sz="1400" dirty="0"/>
              <a:t>원격 추가</a:t>
            </a:r>
            <a:r>
              <a:rPr lang="en-US" altLang="ko-KR" sz="1400" dirty="0"/>
              <a:t>]</a:t>
            </a:r>
            <a:r>
              <a:rPr lang="ko-KR" altLang="en-US" sz="1400" dirty="0"/>
              <a:t>를 선택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화면 위쪽의 입력 창에 복사한 원격 저장소 주소를 입력하고</a:t>
            </a:r>
            <a:r>
              <a:rPr lang="en-US" altLang="ko-KR" sz="1400" dirty="0"/>
              <a:t> {{ Enter }}</a:t>
            </a:r>
            <a:r>
              <a:rPr lang="ko-KR" altLang="en-US" sz="1400" dirty="0"/>
              <a:t>를 누른 후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ko-KR" altLang="en-US" sz="1400" dirty="0"/>
              <a:t>원격 저장소 이름</a:t>
            </a:r>
            <a:r>
              <a:rPr lang="en-US" altLang="ko-KR" sz="1400" dirty="0"/>
              <a:t>(test-3)</a:t>
            </a:r>
            <a:r>
              <a:rPr lang="ko-KR" altLang="en-US" sz="1400" dirty="0"/>
              <a:t>도 입력하고 다시 </a:t>
            </a:r>
            <a:r>
              <a:rPr lang="en-US" altLang="ko-KR" sz="1400" dirty="0"/>
              <a:t>{{ Enter }}</a:t>
            </a:r>
            <a:r>
              <a:rPr lang="ko-KR" altLang="en-US" sz="1400" dirty="0"/>
              <a:t>를 누름</a:t>
            </a:r>
            <a:br>
              <a:rPr lang="en-US" altLang="ko-KR" sz="1400" dirty="0"/>
            </a:br>
            <a:r>
              <a:rPr lang="ko-KR" altLang="en-US" sz="1400" dirty="0"/>
              <a:t>원격 저장소 이름을 지정하는 것은 매번 주소를 기억해 두었다가 사용하기 어렵기 때문</a:t>
            </a:r>
            <a:br>
              <a:rPr lang="en-US" altLang="ko-KR" sz="1400" dirty="0"/>
            </a:br>
            <a:r>
              <a:rPr lang="ko-KR" altLang="en-US" sz="1400" dirty="0"/>
              <a:t>여기에서 원격 저장소 주소를 한 번만 추가하면 이름을 사용해 저장소를 구별할 수 있도록 한 것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원격 저장소에 연결되면 정기적으로 </a:t>
            </a:r>
            <a:r>
              <a:rPr lang="en-US" altLang="ko-KR" sz="1400" dirty="0"/>
              <a:t>fetch</a:t>
            </a:r>
            <a:r>
              <a:rPr lang="ko-KR" altLang="en-US" sz="1400" dirty="0"/>
              <a:t>할 것인지 묻는 알림 창이 나타남</a:t>
            </a:r>
            <a:br>
              <a:rPr lang="en-US" altLang="ko-KR" sz="1400" dirty="0"/>
            </a:br>
            <a:r>
              <a:rPr lang="ko-KR" altLang="en-US" sz="1400" dirty="0"/>
              <a:t>중요한 프로젝트라면 </a:t>
            </a:r>
            <a:r>
              <a:rPr lang="en-US" altLang="ko-KR" sz="1400" dirty="0"/>
              <a:t>[</a:t>
            </a:r>
            <a:r>
              <a:rPr lang="ko-KR" altLang="en-US" sz="1400" dirty="0"/>
              <a:t>예</a:t>
            </a:r>
            <a:r>
              <a:rPr lang="en-US" altLang="ko-KR" sz="1400" dirty="0"/>
              <a:t>]</a:t>
            </a:r>
            <a:r>
              <a:rPr lang="ko-KR" altLang="en-US" sz="1400" dirty="0"/>
              <a:t>를</a:t>
            </a:r>
            <a:r>
              <a:rPr lang="en-US" altLang="ko-KR" sz="1400" dirty="0"/>
              <a:t>, </a:t>
            </a:r>
            <a:r>
              <a:rPr lang="ko-KR" altLang="en-US" sz="1400" dirty="0"/>
              <a:t>자주 </a:t>
            </a:r>
            <a:r>
              <a:rPr lang="ko-KR" altLang="en-US" sz="1400" dirty="0" err="1"/>
              <a:t>페치할</a:t>
            </a:r>
            <a:r>
              <a:rPr lang="ko-KR" altLang="en-US" sz="1400" dirty="0"/>
              <a:t> 필요가 없다면 </a:t>
            </a:r>
            <a:r>
              <a:rPr lang="en-US" altLang="ko-KR" sz="1400" dirty="0"/>
              <a:t>[</a:t>
            </a:r>
            <a:r>
              <a:rPr lang="ko-KR" altLang="en-US" sz="1400" dirty="0"/>
              <a:t>아니요</a:t>
            </a:r>
            <a:r>
              <a:rPr lang="en-US" altLang="ko-KR" sz="1400" dirty="0"/>
              <a:t>]</a:t>
            </a:r>
            <a:r>
              <a:rPr lang="ko-KR" altLang="en-US" sz="1400" dirty="0"/>
              <a:t>를 선택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07-3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깃허브에</a:t>
            </a:r>
            <a:r>
              <a:rPr lang="ko-KR" altLang="en-US" sz="2800" b="0" dirty="0">
                <a:latin typeface="+mn-ea"/>
                <a:ea typeface="+mn-ea"/>
              </a:rPr>
              <a:t> 연결하기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D81048-957E-41DD-9B56-78D58AE57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885" y="1823266"/>
            <a:ext cx="287701" cy="2743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0671A1E-E5C6-4EE4-BDA1-735BEB64B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199" y="1823266"/>
            <a:ext cx="256032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34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74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원격 저장소로 </a:t>
            </a:r>
            <a:r>
              <a:rPr lang="ko-KR" altLang="en-US" b="1" dirty="0" err="1">
                <a:solidFill>
                  <a:srgbClr val="0079C2"/>
                </a:solidFill>
              </a:rPr>
              <a:t>푸시하기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2" y="1744909"/>
            <a:ext cx="10515600" cy="19897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소스 제어 창을 열고     을 클릭해서 </a:t>
            </a:r>
            <a:r>
              <a:rPr lang="en-US" altLang="ko-KR" sz="1400" dirty="0"/>
              <a:t>[</a:t>
            </a:r>
            <a:r>
              <a:rPr lang="ko-KR" altLang="en-US" sz="1400" dirty="0"/>
              <a:t>풀</a:t>
            </a:r>
            <a:r>
              <a:rPr lang="en-US" altLang="ko-KR" sz="1400" dirty="0"/>
              <a:t>, </a:t>
            </a:r>
            <a:r>
              <a:rPr lang="ko-KR" altLang="en-US" sz="1400" dirty="0"/>
              <a:t>푸시</a:t>
            </a:r>
            <a:r>
              <a:rPr lang="en-US" altLang="ko-KR" sz="1400" dirty="0"/>
              <a:t>] → [</a:t>
            </a:r>
            <a:r>
              <a:rPr lang="ko-KR" altLang="en-US" sz="1400" dirty="0"/>
              <a:t>다음으로 푸시</a:t>
            </a:r>
            <a:r>
              <a:rPr lang="en-US" altLang="ko-KR" sz="1400" dirty="0"/>
              <a:t>]</a:t>
            </a:r>
            <a:r>
              <a:rPr lang="ko-KR" altLang="en-US" sz="1400" dirty="0"/>
              <a:t>를 선택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원격 저장소에 연결되면 지역 저장소</a:t>
            </a:r>
            <a:r>
              <a:rPr lang="en-US" altLang="ko-KR" sz="1400" dirty="0"/>
              <a:t>(</a:t>
            </a:r>
            <a:r>
              <a:rPr lang="ko-KR" altLang="en-US" sz="1400" dirty="0"/>
              <a:t>작업 폴더</a:t>
            </a:r>
            <a:r>
              <a:rPr lang="en-US" altLang="ko-KR" sz="1400" dirty="0"/>
              <a:t>)</a:t>
            </a:r>
            <a:r>
              <a:rPr lang="ko-KR" altLang="en-US" sz="1400" dirty="0"/>
              <a:t>에 있던 파일들이 </a:t>
            </a:r>
            <a:r>
              <a:rPr lang="ko-KR" altLang="en-US" sz="1400" dirty="0" err="1"/>
              <a:t>깃허브로</a:t>
            </a:r>
            <a:r>
              <a:rPr lang="ko-KR" altLang="en-US" sz="1400" dirty="0"/>
              <a:t> 바로 푸시됨</a:t>
            </a:r>
            <a:br>
              <a:rPr lang="en-US" altLang="ko-KR" sz="1400" dirty="0"/>
            </a:br>
            <a:r>
              <a:rPr lang="ko-KR" altLang="en-US" sz="1400" dirty="0"/>
              <a:t>여기에서는 파일이 몇 개 안 되어서 푸시는 금방 끝남</a:t>
            </a:r>
            <a:br>
              <a:rPr lang="en-US" altLang="ko-KR" sz="1400" dirty="0"/>
            </a:br>
            <a:r>
              <a:rPr lang="ko-KR" altLang="en-US" sz="1400" dirty="0" err="1"/>
              <a:t>푸시하는</a:t>
            </a:r>
            <a:r>
              <a:rPr lang="ko-KR" altLang="en-US" sz="1400" dirty="0"/>
              <a:t> 동안에는 화면 아래 상태 표시줄에 있는       아이콘이       로 바뀌는데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ko-KR" altLang="en-US" sz="1400" dirty="0"/>
              <a:t>이 아이콘이 다시       으로 바뀌면 </a:t>
            </a:r>
            <a:r>
              <a:rPr lang="ko-KR" altLang="en-US" sz="1400" dirty="0" err="1"/>
              <a:t>푸시가</a:t>
            </a:r>
            <a:r>
              <a:rPr lang="ko-KR" altLang="en-US" sz="1400" dirty="0"/>
              <a:t> 끝났다는 뜻</a:t>
            </a:r>
            <a:br>
              <a:rPr lang="en-US" altLang="ko-KR" sz="1400" dirty="0"/>
            </a:br>
            <a:r>
              <a:rPr lang="ko-KR" altLang="en-US" sz="1400" dirty="0"/>
              <a:t>이제 웹 브라우저에서 </a:t>
            </a:r>
            <a:r>
              <a:rPr lang="ko-KR" altLang="en-US" sz="1400" dirty="0" err="1"/>
              <a:t>깃허브</a:t>
            </a:r>
            <a:r>
              <a:rPr lang="ko-KR" altLang="en-US" sz="1400" dirty="0"/>
              <a:t> 저장소로 접속해 보면</a:t>
            </a:r>
            <a:r>
              <a:rPr lang="en-US" altLang="ko-KR" sz="1400" dirty="0"/>
              <a:t> </a:t>
            </a:r>
            <a:r>
              <a:rPr lang="ko-KR" altLang="en-US" sz="1400" dirty="0"/>
              <a:t>아무 내용도 없던 화면에 방금 </a:t>
            </a:r>
            <a:r>
              <a:rPr lang="ko-KR" altLang="en-US" sz="1400" dirty="0" err="1"/>
              <a:t>푸시한</a:t>
            </a:r>
            <a:r>
              <a:rPr lang="ko-KR" altLang="en-US" sz="1400" dirty="0"/>
              <a:t> 파일들이 올라와 있음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07-3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깃허브에</a:t>
            </a:r>
            <a:r>
              <a:rPr lang="ko-KR" altLang="en-US" sz="2800" b="0" dirty="0">
                <a:latin typeface="+mn-ea"/>
                <a:ea typeface="+mn-ea"/>
              </a:rPr>
              <a:t> 연결하기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618044-C72C-4919-9F63-208E3B7A2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475" y="1811624"/>
            <a:ext cx="281010" cy="2743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10B4309-DD95-467D-A007-D600320986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066"/>
          <a:stretch/>
        </p:blipFill>
        <p:spPr>
          <a:xfrm>
            <a:off x="5106708" y="2786901"/>
            <a:ext cx="381561" cy="2743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1DE984C-9B1D-40D9-8D3E-C1ED325FC7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103"/>
          <a:stretch/>
        </p:blipFill>
        <p:spPr>
          <a:xfrm>
            <a:off x="6287994" y="2786901"/>
            <a:ext cx="341406" cy="2743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F9B265F-55B5-425A-9124-BE67E0E93D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066"/>
          <a:stretch/>
        </p:blipFill>
        <p:spPr>
          <a:xfrm>
            <a:off x="2540772" y="3087348"/>
            <a:ext cx="381561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38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74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새로운 </a:t>
            </a:r>
            <a:r>
              <a:rPr lang="ko-KR" altLang="en-US" b="1" dirty="0" err="1">
                <a:solidFill>
                  <a:srgbClr val="0079C2"/>
                </a:solidFill>
              </a:rPr>
              <a:t>브랜치</a:t>
            </a:r>
            <a:r>
              <a:rPr lang="ko-KR" altLang="en-US" b="1" dirty="0">
                <a:solidFill>
                  <a:srgbClr val="0079C2"/>
                </a:solidFill>
              </a:rPr>
              <a:t> 만들기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2" y="1744909"/>
            <a:ext cx="10515600" cy="19897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소스 제어 창에서     을 클릭하고 </a:t>
            </a:r>
            <a:r>
              <a:rPr lang="en-US" altLang="ko-KR" sz="1400" dirty="0"/>
              <a:t>[</a:t>
            </a:r>
            <a:r>
              <a:rPr lang="ko-KR" altLang="en-US" sz="1400" dirty="0"/>
              <a:t>분기</a:t>
            </a:r>
            <a:r>
              <a:rPr lang="en-US" altLang="ko-KR" sz="1400" dirty="0"/>
              <a:t>] → [</a:t>
            </a:r>
            <a:r>
              <a:rPr lang="ko-KR" altLang="en-US" sz="1400" dirty="0"/>
              <a:t>분기 만들기</a:t>
            </a:r>
            <a:r>
              <a:rPr lang="en-US" altLang="ko-KR" sz="1400" dirty="0"/>
              <a:t>]</a:t>
            </a:r>
            <a:r>
              <a:rPr lang="ko-KR" altLang="en-US" sz="1400" dirty="0"/>
              <a:t>를 선택한 후 새로운 </a:t>
            </a:r>
            <a:r>
              <a:rPr lang="ko-KR" altLang="en-US" sz="1400" dirty="0" err="1"/>
              <a:t>브랜치</a:t>
            </a:r>
            <a:r>
              <a:rPr lang="ko-KR" altLang="en-US" sz="1400" dirty="0"/>
              <a:t> 이름을 입력</a:t>
            </a:r>
            <a:br>
              <a:rPr lang="en-US" altLang="ko-KR" sz="1400" dirty="0"/>
            </a:br>
            <a:r>
              <a:rPr lang="ko-KR" altLang="en-US" sz="1400" dirty="0"/>
              <a:t>여기에서는 ‘</a:t>
            </a:r>
            <a:r>
              <a:rPr lang="en-US" altLang="ko-KR" sz="1400" dirty="0" err="1"/>
              <a:t>newBranch</a:t>
            </a:r>
            <a:r>
              <a:rPr lang="en-US" altLang="ko-KR" sz="1400" dirty="0"/>
              <a:t>’</a:t>
            </a:r>
            <a:r>
              <a:rPr lang="ko-KR" altLang="en-US" sz="1400" dirty="0"/>
              <a:t>라고 함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err="1"/>
              <a:t>newBranch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브랜치가</a:t>
            </a:r>
            <a:r>
              <a:rPr lang="ko-KR" altLang="en-US" sz="1400" dirty="0"/>
              <a:t> 만들어지면서 그 </a:t>
            </a:r>
            <a:r>
              <a:rPr lang="ko-KR" altLang="en-US" sz="1400" dirty="0" err="1"/>
              <a:t>브랜치로</a:t>
            </a:r>
            <a:r>
              <a:rPr lang="ko-KR" altLang="en-US" sz="1400" dirty="0"/>
              <a:t> 전환됨</a:t>
            </a:r>
            <a:br>
              <a:rPr lang="en-US" altLang="ko-KR" sz="1400" dirty="0"/>
            </a:br>
            <a:r>
              <a:rPr lang="en-US" altLang="ko-KR" sz="1400" dirty="0"/>
              <a:t>VS Code</a:t>
            </a:r>
            <a:r>
              <a:rPr lang="ko-KR" altLang="en-US" sz="1400" dirty="0"/>
              <a:t>의 상태 표시줄을 보면 처음에 </a:t>
            </a:r>
            <a:r>
              <a:rPr lang="en-US" altLang="ko-KR" sz="1400" dirty="0"/>
              <a:t>main</a:t>
            </a:r>
            <a:r>
              <a:rPr lang="ko-KR" altLang="en-US" sz="1400" dirty="0"/>
              <a:t>이었던 </a:t>
            </a:r>
            <a:r>
              <a:rPr lang="ko-KR" altLang="en-US" sz="1400" dirty="0" err="1"/>
              <a:t>브랜치가</a:t>
            </a:r>
            <a:r>
              <a:rPr lang="ko-KR" altLang="en-US" sz="1400" dirty="0"/>
              <a:t> 새로 만든 </a:t>
            </a:r>
            <a:r>
              <a:rPr lang="ko-KR" altLang="en-US" sz="1400" dirty="0" err="1"/>
              <a:t>브랜치</a:t>
            </a:r>
            <a:r>
              <a:rPr lang="en-US" altLang="ko-KR" sz="1400" dirty="0"/>
              <a:t>, </a:t>
            </a:r>
            <a:r>
              <a:rPr lang="ko-KR" altLang="en-US" sz="1400" dirty="0"/>
              <a:t>여기에서는 </a:t>
            </a:r>
            <a:r>
              <a:rPr lang="en-US" altLang="ko-KR" sz="1400" dirty="0" err="1"/>
              <a:t>newBranch</a:t>
            </a:r>
            <a:r>
              <a:rPr lang="ko-KR" altLang="en-US" sz="1400" dirty="0"/>
              <a:t>로 바뀌어 있을 것</a:t>
            </a:r>
            <a:br>
              <a:rPr lang="en-US" altLang="ko-KR" sz="1400" dirty="0"/>
            </a:b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현재 </a:t>
            </a:r>
            <a:r>
              <a:rPr lang="en-US" altLang="ko-KR" sz="1400" dirty="0" err="1"/>
              <a:t>newBranch</a:t>
            </a:r>
            <a:r>
              <a:rPr lang="ko-KR" altLang="en-US" sz="1400" dirty="0"/>
              <a:t>에 있다는 뜻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07-4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브랜치</a:t>
            </a:r>
            <a:r>
              <a:rPr lang="ko-KR" altLang="en-US" sz="2800" b="0" dirty="0">
                <a:latin typeface="+mn-ea"/>
                <a:ea typeface="+mn-ea"/>
              </a:rPr>
              <a:t> 관리하기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B70B63-D906-48D5-90DD-839012582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861" y="1819114"/>
            <a:ext cx="268224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89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74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새 </a:t>
            </a:r>
            <a:r>
              <a:rPr lang="ko-KR" altLang="en-US" b="1" dirty="0" err="1">
                <a:solidFill>
                  <a:srgbClr val="0079C2"/>
                </a:solidFill>
              </a:rPr>
              <a:t>브랜치에서</a:t>
            </a:r>
            <a:r>
              <a:rPr lang="ko-KR" altLang="en-US" b="1" dirty="0">
                <a:solidFill>
                  <a:srgbClr val="0079C2"/>
                </a:solidFill>
              </a:rPr>
              <a:t> 커밋하기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2" y="1744909"/>
            <a:ext cx="10515600" cy="23128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사이드바에서     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클릭해 탐색기 창으로 이동한 후</a:t>
            </a:r>
            <a:r>
              <a:rPr lang="en-US" altLang="ko-KR" sz="1400" dirty="0"/>
              <a:t>, </a:t>
            </a:r>
            <a:r>
              <a:rPr lang="ko-KR" altLang="en-US" sz="1400" dirty="0"/>
              <a:t>현재 </a:t>
            </a:r>
            <a:r>
              <a:rPr lang="ko-KR" altLang="en-US" sz="1400" dirty="0" err="1"/>
              <a:t>브랜치에</a:t>
            </a:r>
            <a:r>
              <a:rPr lang="ko-KR" altLang="en-US" sz="1400" dirty="0"/>
              <a:t> </a:t>
            </a:r>
            <a:r>
              <a:rPr lang="en-US" altLang="ko-KR" sz="1400" dirty="0"/>
              <a:t>work4.txt </a:t>
            </a:r>
            <a:r>
              <a:rPr lang="ko-KR" altLang="en-US" sz="1400" dirty="0"/>
              <a:t>파일을 만들고 ‘</a:t>
            </a:r>
            <a:r>
              <a:rPr lang="en-US" altLang="ko-KR" sz="1400" dirty="0"/>
              <a:t>4’</a:t>
            </a:r>
            <a:r>
              <a:rPr lang="ko-KR" altLang="en-US" sz="1400" dirty="0"/>
              <a:t>를 입력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방금 만든 파일을 커밋하기 위해    </a:t>
            </a:r>
            <a:r>
              <a:rPr lang="en-US" altLang="ko-KR" sz="1400" dirty="0"/>
              <a:t> </a:t>
            </a:r>
            <a:r>
              <a:rPr lang="ko-KR" altLang="en-US" sz="1400" dirty="0"/>
              <a:t>를 클릭해 소스 제어 창으로 이동</a:t>
            </a:r>
            <a:br>
              <a:rPr lang="en-US" altLang="ko-KR" sz="1400" dirty="0"/>
            </a:br>
            <a:r>
              <a:rPr lang="en-US" altLang="ko-KR" sz="1400" dirty="0"/>
              <a:t>Untracked </a:t>
            </a:r>
            <a:r>
              <a:rPr lang="ko-KR" altLang="en-US" sz="1400" dirty="0"/>
              <a:t>파일이므로    </a:t>
            </a:r>
            <a:r>
              <a:rPr lang="en-US" altLang="ko-KR" sz="1400" dirty="0"/>
              <a:t> </a:t>
            </a:r>
            <a:r>
              <a:rPr lang="ko-KR" altLang="en-US" sz="1400" dirty="0"/>
              <a:t>를 클릭해서 </a:t>
            </a:r>
            <a:r>
              <a:rPr lang="ko-KR" altLang="en-US" sz="1400" dirty="0" err="1"/>
              <a:t>스테이징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/>
              <a:t>커밋</a:t>
            </a:r>
            <a:r>
              <a:rPr lang="ko-KR" altLang="en-US" sz="1400" dirty="0"/>
              <a:t> 메시지를 입력한 후     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클릭해 </a:t>
            </a:r>
            <a:r>
              <a:rPr lang="ko-KR" altLang="en-US" sz="1400" dirty="0" err="1"/>
              <a:t>커밋</a:t>
            </a:r>
            <a:br>
              <a:rPr lang="en-US" altLang="ko-KR" sz="1400" dirty="0"/>
            </a:br>
            <a:r>
              <a:rPr lang="ko-KR" altLang="en-US" sz="1400" dirty="0"/>
              <a:t>지금 만든 </a:t>
            </a:r>
            <a:r>
              <a:rPr lang="ko-KR" altLang="en-US" sz="1400" dirty="0" err="1"/>
              <a:t>커밋은</a:t>
            </a:r>
            <a:r>
              <a:rPr lang="ko-KR" altLang="en-US" sz="1400" dirty="0"/>
              <a:t> </a:t>
            </a:r>
            <a:r>
              <a:rPr lang="en-US" altLang="ko-KR" sz="1400" dirty="0" err="1"/>
              <a:t>newBranch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커밋임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07-4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브랜치</a:t>
            </a:r>
            <a:r>
              <a:rPr lang="ko-KR" altLang="en-US" sz="2800" b="0" dirty="0">
                <a:latin typeface="+mn-ea"/>
                <a:ea typeface="+mn-ea"/>
              </a:rPr>
              <a:t> 관리하기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E0AC94-87B1-4DBB-B111-7997F9FE6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47" y="1819114"/>
            <a:ext cx="274320" cy="2743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0DDCBC1-F87C-4ABE-A6A1-C4A69526B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480" y="2451438"/>
            <a:ext cx="274320" cy="2743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54C6243-75E2-4BCF-8C69-0EB242A79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8622" y="2767033"/>
            <a:ext cx="281010" cy="2743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9FB2E57-4D91-45C8-91BC-053BE90264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7423" y="3420291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05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74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79C2"/>
                </a:solidFill>
              </a:rPr>
              <a:t>브랜치</a:t>
            </a:r>
            <a:r>
              <a:rPr lang="ko-KR" altLang="en-US" b="1" dirty="0">
                <a:solidFill>
                  <a:srgbClr val="0079C2"/>
                </a:solidFill>
              </a:rPr>
              <a:t> 사이에 전환하기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2" y="1744909"/>
            <a:ext cx="10515600" cy="23128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VS Code</a:t>
            </a:r>
            <a:r>
              <a:rPr lang="ko-KR" altLang="en-US" sz="1400" dirty="0"/>
              <a:t>의 상태 표시줄을 보면 가장 왼쪽에 </a:t>
            </a:r>
            <a:r>
              <a:rPr lang="ko-KR" altLang="en-US" sz="1400" dirty="0" err="1"/>
              <a:t>브랜치</a:t>
            </a:r>
            <a:r>
              <a:rPr lang="ko-KR" altLang="en-US" sz="1400" dirty="0"/>
              <a:t> 이름이 나타남</a:t>
            </a:r>
            <a:br>
              <a:rPr lang="en-US" altLang="ko-KR" sz="1400" dirty="0"/>
            </a:br>
            <a:r>
              <a:rPr lang="ko-KR" altLang="en-US" sz="1400" dirty="0"/>
              <a:t>이 부분을 클릭하면 화면 상단에 </a:t>
            </a:r>
            <a:r>
              <a:rPr lang="ko-KR" altLang="en-US" sz="1400" dirty="0" err="1"/>
              <a:t>브랜치</a:t>
            </a:r>
            <a:r>
              <a:rPr lang="ko-KR" altLang="en-US" sz="1400" dirty="0"/>
              <a:t> 이름이 나타나는데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그중에서</a:t>
            </a:r>
            <a:r>
              <a:rPr lang="ko-KR" altLang="en-US" sz="1400" dirty="0"/>
              <a:t> </a:t>
            </a:r>
            <a:r>
              <a:rPr lang="en-US" altLang="ko-KR" sz="1400" dirty="0"/>
              <a:t>main</a:t>
            </a:r>
            <a:r>
              <a:rPr lang="ko-KR" altLang="en-US" sz="1400" dirty="0"/>
              <a:t>을 선택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상태 표시줄을 보면 </a:t>
            </a:r>
            <a:r>
              <a:rPr lang="ko-KR" altLang="en-US" sz="1400" dirty="0" err="1"/>
              <a:t>브랜치가</a:t>
            </a:r>
            <a:r>
              <a:rPr lang="ko-KR" altLang="en-US" sz="1400" dirty="0"/>
              <a:t> </a:t>
            </a:r>
            <a:r>
              <a:rPr lang="en-US" altLang="ko-KR" sz="1400" dirty="0"/>
              <a:t>main</a:t>
            </a:r>
            <a:r>
              <a:rPr lang="ko-KR" altLang="en-US" sz="1400" dirty="0"/>
              <a:t>으로 바뀐 것을 확인할 수 있음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err="1"/>
              <a:t>newBranch</a:t>
            </a:r>
            <a:r>
              <a:rPr lang="ko-KR" altLang="en-US" sz="1400" dirty="0"/>
              <a:t>에서 작업했던 </a:t>
            </a:r>
            <a:r>
              <a:rPr lang="en-US" altLang="ko-KR" sz="1400" dirty="0"/>
              <a:t>work4.txt</a:t>
            </a:r>
            <a:r>
              <a:rPr lang="ko-KR" altLang="en-US" sz="1400" dirty="0"/>
              <a:t>는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브랜치에서는</a:t>
            </a:r>
            <a:r>
              <a:rPr lang="ko-KR" altLang="en-US" sz="1400" dirty="0"/>
              <a:t> 볼 수 없게 됨</a:t>
            </a:r>
            <a:br>
              <a:rPr lang="en-US" altLang="ko-KR" sz="1400" dirty="0"/>
            </a:br>
            <a:r>
              <a:rPr lang="ko-KR" altLang="en-US" sz="1400" dirty="0"/>
              <a:t>왜냐하면 </a:t>
            </a:r>
            <a:r>
              <a:rPr lang="en-US" altLang="ko-KR" sz="1400" dirty="0"/>
              <a:t>work4.txt </a:t>
            </a:r>
            <a:r>
              <a:rPr lang="ko-KR" altLang="en-US" sz="1400" dirty="0"/>
              <a:t>파일은 </a:t>
            </a:r>
            <a:r>
              <a:rPr lang="en-US" altLang="ko-KR" sz="1400" dirty="0" err="1"/>
              <a:t>newBranch</a:t>
            </a:r>
            <a:r>
              <a:rPr lang="ko-KR" altLang="en-US" sz="1400" dirty="0"/>
              <a:t>에서 만들어서 커밋한 파일이기 때문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07-4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브랜치</a:t>
            </a:r>
            <a:r>
              <a:rPr lang="ko-KR" altLang="en-US" sz="2800" b="0" dirty="0">
                <a:latin typeface="+mn-ea"/>
                <a:ea typeface="+mn-ea"/>
              </a:rPr>
              <a:t> 관리하기</a:t>
            </a:r>
            <a:endParaRPr lang="ko-KR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611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새 폴더 만들고 작업 폴더 추가하기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2" y="1744909"/>
            <a:ext cx="10515600" cy="23128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VS Code</a:t>
            </a:r>
            <a:r>
              <a:rPr lang="ko-KR" altLang="en-US" sz="1400" dirty="0"/>
              <a:t>에서 버전 관리를 연습해 보기 위해 ‘</a:t>
            </a:r>
            <a:r>
              <a:rPr lang="en-US" altLang="ko-KR" sz="1400" dirty="0"/>
              <a:t>project’</a:t>
            </a:r>
            <a:r>
              <a:rPr lang="ko-KR" altLang="en-US" sz="1400" dirty="0"/>
              <a:t>라는 새로운 폴더를 만듦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VS Code</a:t>
            </a:r>
            <a:r>
              <a:rPr lang="ko-KR" altLang="en-US" sz="1400" dirty="0"/>
              <a:t>를 실행한 후 </a:t>
            </a:r>
            <a:r>
              <a:rPr lang="en-US" altLang="ko-KR" sz="1400" dirty="0"/>
              <a:t>[</a:t>
            </a:r>
            <a:r>
              <a:rPr lang="ko-KR" altLang="en-US" sz="1400" dirty="0"/>
              <a:t>파일</a:t>
            </a:r>
            <a:r>
              <a:rPr lang="en-US" altLang="ko-KR" sz="1400" dirty="0"/>
              <a:t>] → [</a:t>
            </a:r>
            <a:r>
              <a:rPr lang="ko-KR" altLang="en-US" sz="1400" dirty="0"/>
              <a:t>폴더 열기</a:t>
            </a:r>
            <a:r>
              <a:rPr lang="en-US" altLang="ko-KR" sz="1400" dirty="0"/>
              <a:t>]</a:t>
            </a:r>
            <a:r>
              <a:rPr lang="ko-KR" altLang="en-US" sz="1400" dirty="0"/>
              <a:t>를 선택</a:t>
            </a:r>
            <a:br>
              <a:rPr lang="en-US" altLang="ko-KR" sz="1400" dirty="0"/>
            </a:br>
            <a:r>
              <a:rPr lang="ko-KR" altLang="en-US" sz="1400" dirty="0"/>
              <a:t>그리고 새로 만든 </a:t>
            </a:r>
            <a:r>
              <a:rPr lang="en-US" altLang="ko-KR" sz="1400" dirty="0"/>
              <a:t>[project] </a:t>
            </a:r>
            <a:r>
              <a:rPr lang="ko-KR" altLang="en-US" sz="1400" dirty="0"/>
              <a:t>폴더를 선택하고 </a:t>
            </a:r>
            <a:r>
              <a:rPr lang="en-US" altLang="ko-KR" sz="1400" dirty="0"/>
              <a:t>[</a:t>
            </a:r>
            <a:r>
              <a:rPr lang="ko-KR" altLang="en-US" sz="1400" dirty="0"/>
              <a:t>폴더 선택</a:t>
            </a:r>
            <a:r>
              <a:rPr lang="en-US" altLang="ko-KR" sz="1400" dirty="0"/>
              <a:t>]</a:t>
            </a:r>
            <a:r>
              <a:rPr lang="ko-KR" altLang="en-US" sz="1400" dirty="0"/>
              <a:t>을 클릭</a:t>
            </a:r>
            <a:br>
              <a:rPr lang="en-US" altLang="ko-KR" sz="1400" dirty="0"/>
            </a:br>
            <a:r>
              <a:rPr lang="en-US" altLang="ko-KR" sz="1400" dirty="0"/>
              <a:t>macOS</a:t>
            </a:r>
            <a:r>
              <a:rPr lang="ko-KR" altLang="en-US" sz="1400" dirty="0"/>
              <a:t>를 사용한다면 </a:t>
            </a:r>
            <a:r>
              <a:rPr lang="en-US" altLang="ko-KR" sz="1400" dirty="0"/>
              <a:t>VS Code</a:t>
            </a:r>
            <a:r>
              <a:rPr lang="ko-KR" altLang="en-US" sz="1400" dirty="0"/>
              <a:t>가 열린 상태에서 </a:t>
            </a:r>
            <a:r>
              <a:rPr lang="en-US" altLang="ko-KR" sz="1400" dirty="0"/>
              <a:t>[project] </a:t>
            </a:r>
            <a:r>
              <a:rPr lang="ko-KR" altLang="en-US" sz="1400" dirty="0"/>
              <a:t>폴더를 </a:t>
            </a:r>
            <a:r>
              <a:rPr lang="en-US" altLang="ko-KR" sz="1400" dirty="0"/>
              <a:t>VS Code </a:t>
            </a:r>
            <a:r>
              <a:rPr lang="ko-KR" altLang="en-US" sz="1400" dirty="0"/>
              <a:t>화면 위로 </a:t>
            </a:r>
            <a:r>
              <a:rPr lang="ko-KR" altLang="en-US" sz="1400" dirty="0" err="1"/>
              <a:t>드래그하면</a:t>
            </a:r>
            <a:r>
              <a:rPr lang="ko-KR" altLang="en-US" sz="1400" dirty="0"/>
              <a:t> 됨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[project] </a:t>
            </a:r>
            <a:r>
              <a:rPr lang="ko-KR" altLang="en-US" sz="1400" dirty="0"/>
              <a:t>폴더가 작업 폴더로 추가되면 </a:t>
            </a:r>
            <a:r>
              <a:rPr lang="en-US" altLang="ko-KR" sz="1400" dirty="0"/>
              <a:t>VS Code</a:t>
            </a:r>
            <a:r>
              <a:rPr lang="ko-KR" altLang="en-US" sz="1400" dirty="0"/>
              <a:t>의 왼쪽 탐색기 창에 </a:t>
            </a:r>
            <a:r>
              <a:rPr lang="en-US" altLang="ko-KR" sz="1400" dirty="0"/>
              <a:t>[PROJECT]</a:t>
            </a:r>
            <a:r>
              <a:rPr lang="ko-KR" altLang="en-US" sz="1400" dirty="0"/>
              <a:t>라는 폴더 이름이 나타남</a:t>
            </a:r>
            <a:br>
              <a:rPr lang="en-US" altLang="ko-KR" sz="1400" dirty="0"/>
            </a:br>
            <a:r>
              <a:rPr lang="ko-KR" altLang="en-US" sz="1400" dirty="0"/>
              <a:t>아직 아무 파일도 만들지 않아서 폴더 이름 아래쪽은 비어 있고</a:t>
            </a:r>
            <a:r>
              <a:rPr lang="en-US" altLang="ko-KR" sz="1400" dirty="0"/>
              <a:t>, [PROJECT] </a:t>
            </a:r>
            <a:r>
              <a:rPr lang="ko-KR" altLang="en-US" sz="1400" dirty="0"/>
              <a:t>폴더 이름 위로 마우스 포인터를 올려놓으면 작은 아이콘들이 나타남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07-1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저장소 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B9E5EF-EBF5-49FA-86FE-5E5766612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33" y="4057786"/>
            <a:ext cx="7476184" cy="182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A899E0-C239-43E2-AB7F-82025E01D290}"/>
              </a:ext>
            </a:extLst>
          </p:cNvPr>
          <p:cNvSpPr txBox="1"/>
          <p:nvPr/>
        </p:nvSpPr>
        <p:spPr>
          <a:xfrm>
            <a:off x="2851695" y="4365327"/>
            <a:ext cx="5732322" cy="13433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b="1" dirty="0"/>
              <a:t>새 파일</a:t>
            </a:r>
            <a:r>
              <a:rPr lang="en-US" altLang="ko-KR" sz="1400" dirty="0"/>
              <a:t>: </a:t>
            </a:r>
            <a:r>
              <a:rPr lang="ko-KR" altLang="en-US" sz="1400" dirty="0"/>
              <a:t>현재 폴더에 새 파일을 만듦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circleNumDbPlain"/>
            </a:pPr>
            <a:r>
              <a:rPr lang="ko-KR" altLang="en-US" sz="1400" b="1" dirty="0"/>
              <a:t>새 폴더</a:t>
            </a:r>
            <a:r>
              <a:rPr lang="en-US" altLang="ko-KR" sz="1400" dirty="0"/>
              <a:t>: </a:t>
            </a:r>
            <a:r>
              <a:rPr lang="ko-KR" altLang="en-US" sz="1400" dirty="0"/>
              <a:t>현재 폴더에 하위 폴더를 만듦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circleNumDbPlain"/>
            </a:pPr>
            <a:r>
              <a:rPr lang="ko-KR" altLang="en-US" sz="1400" b="1" dirty="0"/>
              <a:t>탐색기 새로 고침</a:t>
            </a:r>
            <a:r>
              <a:rPr lang="en-US" altLang="ko-KR" sz="1400" dirty="0"/>
              <a:t>: </a:t>
            </a:r>
            <a:r>
              <a:rPr lang="ko-KR" altLang="en-US" sz="1400" dirty="0"/>
              <a:t>현재 폴더를 다시 불러옴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circleNumDbPlain"/>
            </a:pPr>
            <a:r>
              <a:rPr lang="ko-KR" altLang="en-US" sz="1400" b="1" dirty="0"/>
              <a:t>탐색기에서 폴더 축소</a:t>
            </a:r>
            <a:r>
              <a:rPr lang="en-US" altLang="ko-KR" sz="1400" dirty="0"/>
              <a:t>: </a:t>
            </a:r>
            <a:r>
              <a:rPr lang="ko-KR" altLang="en-US" sz="1400" dirty="0"/>
              <a:t>폴더 안의 하위 폴더나 파일을 모두 감춤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952627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74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새 </a:t>
            </a:r>
            <a:r>
              <a:rPr lang="ko-KR" altLang="en-US" b="1" dirty="0" err="1">
                <a:solidFill>
                  <a:srgbClr val="0079C2"/>
                </a:solidFill>
              </a:rPr>
              <a:t>브랜치를</a:t>
            </a:r>
            <a:r>
              <a:rPr lang="ko-KR" altLang="en-US" b="1" dirty="0">
                <a:solidFill>
                  <a:srgbClr val="0079C2"/>
                </a:solidFill>
              </a:rPr>
              <a:t> 원격 저장소로 </a:t>
            </a:r>
            <a:r>
              <a:rPr lang="ko-KR" altLang="en-US" b="1" dirty="0" err="1">
                <a:solidFill>
                  <a:srgbClr val="0079C2"/>
                </a:solidFill>
              </a:rPr>
              <a:t>푸시하기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2" y="1744909"/>
            <a:ext cx="10515600" cy="39287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소스 제어 창에서     을 클릭하고 </a:t>
            </a:r>
            <a:r>
              <a:rPr lang="en-US" altLang="ko-KR" sz="1400" dirty="0"/>
              <a:t>[</a:t>
            </a:r>
            <a:r>
              <a:rPr lang="ko-KR" altLang="en-US" sz="1400" dirty="0"/>
              <a:t>풀</a:t>
            </a:r>
            <a:r>
              <a:rPr lang="en-US" altLang="ko-KR" sz="1400" dirty="0"/>
              <a:t>, </a:t>
            </a:r>
            <a:r>
              <a:rPr lang="ko-KR" altLang="en-US" sz="1400" dirty="0"/>
              <a:t>푸시</a:t>
            </a:r>
            <a:r>
              <a:rPr lang="en-US" altLang="ko-KR" sz="1400" dirty="0"/>
              <a:t>] → [</a:t>
            </a:r>
            <a:r>
              <a:rPr lang="ko-KR" altLang="en-US" sz="1400" dirty="0"/>
              <a:t>다음으로 푸시</a:t>
            </a:r>
            <a:r>
              <a:rPr lang="en-US" altLang="ko-KR" sz="1400" dirty="0"/>
              <a:t>]</a:t>
            </a:r>
            <a:r>
              <a:rPr lang="ko-KR" altLang="en-US" sz="1400" dirty="0"/>
              <a:t>를 선택한 후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푸시할</a:t>
            </a:r>
            <a:r>
              <a:rPr lang="ko-KR" altLang="en-US" sz="1400" dirty="0"/>
              <a:t> 원격 저장소를 선택</a:t>
            </a:r>
            <a:br>
              <a:rPr lang="en-US" altLang="ko-KR" sz="1400" dirty="0"/>
            </a:br>
            <a:r>
              <a:rPr lang="ko-KR" altLang="en-US" sz="1400" dirty="0"/>
              <a:t>여기에서는 </a:t>
            </a:r>
            <a:r>
              <a:rPr lang="en-US" altLang="ko-KR" sz="1400" dirty="0"/>
              <a:t>test-3.git</a:t>
            </a:r>
            <a:r>
              <a:rPr lang="ko-KR" altLang="en-US" sz="1400" dirty="0"/>
              <a:t>을 선택하면 됨</a:t>
            </a:r>
            <a:br>
              <a:rPr lang="en-US" altLang="ko-KR" sz="1400" dirty="0"/>
            </a:br>
            <a:r>
              <a:rPr lang="ko-KR" altLang="en-US" sz="1400" dirty="0"/>
              <a:t>따로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선택하거나 입력하지 않고 간단하게 푸시됨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이제 </a:t>
            </a:r>
            <a:r>
              <a:rPr lang="ko-KR" altLang="en-US" sz="1400" dirty="0" err="1"/>
              <a:t>깃허브에서</a:t>
            </a:r>
            <a:r>
              <a:rPr lang="ko-KR" altLang="en-US" sz="1400" dirty="0"/>
              <a:t> 원격 저장소로 접속하고 살펴봄</a:t>
            </a:r>
            <a:br>
              <a:rPr lang="en-US" altLang="ko-KR" sz="1400" dirty="0"/>
            </a:br>
            <a:r>
              <a:rPr lang="ko-KR" altLang="en-US" sz="1400" dirty="0"/>
              <a:t>저장소의 기본 </a:t>
            </a:r>
            <a:r>
              <a:rPr lang="ko-KR" altLang="en-US" sz="1400" dirty="0" err="1"/>
              <a:t>브랜치는</a:t>
            </a:r>
            <a:r>
              <a:rPr lang="ko-KR" altLang="en-US" sz="1400" dirty="0"/>
              <a:t>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브랜치이기</a:t>
            </a:r>
            <a:r>
              <a:rPr lang="ko-KR" altLang="en-US" sz="1400" dirty="0"/>
              <a:t> 때문에 처음에는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브랜치의</a:t>
            </a:r>
            <a:r>
              <a:rPr lang="ko-KR" altLang="en-US" sz="1400" dirty="0"/>
              <a:t> 내용만 나타남</a:t>
            </a:r>
            <a:br>
              <a:rPr lang="en-US" altLang="ko-KR" sz="1400" dirty="0"/>
            </a:br>
            <a:r>
              <a:rPr lang="ko-KR" altLang="en-US" sz="1400" dirty="0"/>
              <a:t>그러므로 </a:t>
            </a:r>
            <a:r>
              <a:rPr lang="en-US" altLang="ko-KR" sz="1400" dirty="0"/>
              <a:t>work3.txt </a:t>
            </a:r>
            <a:r>
              <a:rPr lang="ko-KR" altLang="en-US" sz="1400" dirty="0" err="1"/>
              <a:t>파일까지만</a:t>
            </a:r>
            <a:r>
              <a:rPr lang="ko-KR" altLang="en-US" sz="1400" dirty="0"/>
              <a:t> 보일 것임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원격 저장소에서 </a:t>
            </a:r>
            <a:r>
              <a:rPr lang="en-US" altLang="ko-KR" sz="1400" dirty="0"/>
              <a:t>main </a:t>
            </a:r>
            <a:r>
              <a:rPr lang="ko-KR" altLang="en-US" sz="1400" dirty="0"/>
              <a:t>부분을 클릭하면 저장소에 있는 여러 </a:t>
            </a:r>
            <a:r>
              <a:rPr lang="ko-KR" altLang="en-US" sz="1400" dirty="0" err="1"/>
              <a:t>브랜치가</a:t>
            </a:r>
            <a:r>
              <a:rPr lang="ko-KR" altLang="en-US" sz="1400" dirty="0"/>
              <a:t> 나타남</a:t>
            </a:r>
            <a:br>
              <a:rPr lang="en-US" altLang="ko-KR" sz="1400" dirty="0"/>
            </a:br>
            <a:r>
              <a:rPr lang="ko-KR" altLang="en-US" sz="1400" dirty="0" err="1"/>
              <a:t>그중에서</a:t>
            </a:r>
            <a:r>
              <a:rPr lang="ko-KR" altLang="en-US" sz="1400" dirty="0"/>
              <a:t> 새로 만든 </a:t>
            </a:r>
            <a:r>
              <a:rPr lang="en-US" altLang="ko-KR" sz="1400" dirty="0" err="1"/>
              <a:t>newBranch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선택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원격 저장소에 새로운 </a:t>
            </a:r>
            <a:r>
              <a:rPr lang="ko-KR" altLang="en-US" sz="1400" dirty="0" err="1"/>
              <a:t>브랜치와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브랜치</a:t>
            </a:r>
            <a:r>
              <a:rPr lang="ko-KR" altLang="en-US" sz="1400" dirty="0"/>
              <a:t> 안의 내용이 제대로 푸시된 것을 확인할 수 있음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07-4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브랜치</a:t>
            </a:r>
            <a:r>
              <a:rPr lang="ko-KR" altLang="en-US" sz="2800" b="0" dirty="0">
                <a:latin typeface="+mn-ea"/>
                <a:ea typeface="+mn-ea"/>
              </a:rPr>
              <a:t> 관리하기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4C7A4D-3189-42AE-B8A2-1A9475E4A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316" y="1810877"/>
            <a:ext cx="268086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83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74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79C2"/>
                </a:solidFill>
              </a:rPr>
              <a:t>브랜치</a:t>
            </a:r>
            <a:r>
              <a:rPr lang="ko-KR" altLang="en-US" b="1" dirty="0">
                <a:solidFill>
                  <a:srgbClr val="0079C2"/>
                </a:solidFill>
              </a:rPr>
              <a:t> 병합하기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2" y="1744909"/>
            <a:ext cx="10515600" cy="16665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소스 제어 창에서     을 클릭하고 </a:t>
            </a:r>
            <a:r>
              <a:rPr lang="en-US" altLang="ko-KR" sz="1400" dirty="0"/>
              <a:t>[</a:t>
            </a:r>
            <a:r>
              <a:rPr lang="ko-KR" altLang="en-US" sz="1400" dirty="0"/>
              <a:t>분기</a:t>
            </a:r>
            <a:r>
              <a:rPr lang="en-US" altLang="ko-KR" sz="1400" dirty="0"/>
              <a:t>] → [</a:t>
            </a:r>
            <a:r>
              <a:rPr lang="ko-KR" altLang="en-US" sz="1400" dirty="0"/>
              <a:t>분기 병합</a:t>
            </a:r>
            <a:r>
              <a:rPr lang="en-US" altLang="ko-KR" sz="1400" dirty="0"/>
              <a:t>]</a:t>
            </a:r>
            <a:r>
              <a:rPr lang="ko-KR" altLang="en-US" sz="1400" dirty="0"/>
              <a:t>을 선택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병합할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선택</a:t>
            </a:r>
            <a:r>
              <a:rPr lang="en-US" altLang="ko-KR" sz="1400" dirty="0"/>
              <a:t>, </a:t>
            </a:r>
            <a:r>
              <a:rPr lang="ko-KR" altLang="en-US" sz="1400" dirty="0"/>
              <a:t>여기에서는 </a:t>
            </a:r>
            <a:r>
              <a:rPr lang="en-US" altLang="ko-KR" sz="1400" dirty="0" err="1"/>
              <a:t>newBranch</a:t>
            </a:r>
            <a:r>
              <a:rPr lang="ko-KR" altLang="en-US" sz="1400" dirty="0"/>
              <a:t>를 선택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이제 </a:t>
            </a:r>
            <a:r>
              <a:rPr lang="en-US" altLang="ko-KR" sz="1400" dirty="0" err="1"/>
              <a:t>newBranch</a:t>
            </a:r>
            <a:r>
              <a:rPr lang="ko-KR" altLang="en-US" sz="1400" dirty="0"/>
              <a:t>가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브랜치로</a:t>
            </a:r>
            <a:r>
              <a:rPr lang="ko-KR" altLang="en-US" sz="1400" dirty="0"/>
              <a:t> 병합되면서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newBranch</a:t>
            </a:r>
            <a:r>
              <a:rPr lang="ko-KR" altLang="en-US" sz="1400" dirty="0"/>
              <a:t>에서 만들었던 </a:t>
            </a:r>
            <a:r>
              <a:rPr lang="en-US" altLang="ko-KR" sz="1400" dirty="0"/>
              <a:t>work4.txt</a:t>
            </a:r>
            <a:r>
              <a:rPr lang="ko-KR" altLang="en-US" sz="1400" dirty="0"/>
              <a:t>를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브랜치에서도</a:t>
            </a:r>
            <a:r>
              <a:rPr lang="ko-KR" altLang="en-US" sz="1400" dirty="0"/>
              <a:t> 볼 수 있음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07-4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브랜치</a:t>
            </a:r>
            <a:r>
              <a:rPr lang="ko-KR" altLang="en-US" sz="2800" b="0" dirty="0">
                <a:latin typeface="+mn-ea"/>
                <a:ea typeface="+mn-ea"/>
              </a:rPr>
              <a:t> 관리하기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F18202-F049-4136-A600-E82D5622F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32" y="1828557"/>
            <a:ext cx="255617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3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저장소 초기화하기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2" y="1744909"/>
            <a:ext cx="10515600" cy="26360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VS Code</a:t>
            </a:r>
            <a:r>
              <a:rPr lang="ko-KR" altLang="en-US" sz="1400" dirty="0"/>
              <a:t>에서 버전 관리와 관련된 명령은 화면 왼쪽의 사이드바에서     </a:t>
            </a:r>
            <a:r>
              <a:rPr lang="en-US" altLang="ko-KR" sz="1400" dirty="0"/>
              <a:t>(</a:t>
            </a:r>
            <a:r>
              <a:rPr lang="ko-KR" altLang="en-US" sz="1400" dirty="0"/>
              <a:t>소스 제어</a:t>
            </a:r>
            <a:r>
              <a:rPr lang="en-US" altLang="ko-KR" sz="1400" dirty="0"/>
              <a:t>)</a:t>
            </a:r>
            <a:r>
              <a:rPr lang="ko-KR" altLang="en-US" sz="1400" dirty="0"/>
              <a:t>를 클릭하면 나타나는 </a:t>
            </a:r>
            <a:br>
              <a:rPr lang="en-US" altLang="ko-KR" sz="1400" dirty="0"/>
            </a:br>
            <a:r>
              <a:rPr lang="ko-KR" altLang="en-US" sz="1400" dirty="0"/>
              <a:t>소스 제어 창에서 이루어짐</a:t>
            </a:r>
            <a:br>
              <a:rPr lang="en-US" altLang="ko-KR" sz="1400" dirty="0"/>
            </a:br>
            <a:r>
              <a:rPr lang="ko-KR" altLang="en-US" sz="1400" dirty="0"/>
              <a:t>사이드바에서     를 클릭하면 </a:t>
            </a:r>
            <a:r>
              <a:rPr lang="ko-KR" altLang="en-US" sz="1400" dirty="0" err="1"/>
              <a:t>리포지토리</a:t>
            </a:r>
            <a:r>
              <a:rPr lang="ko-KR" altLang="en-US" sz="1400" dirty="0"/>
              <a:t> 초기화부터 하라고 알려 주므로</a:t>
            </a:r>
            <a:r>
              <a:rPr lang="en-US" altLang="ko-KR" sz="1400" dirty="0"/>
              <a:t> [</a:t>
            </a:r>
            <a:r>
              <a:rPr lang="ko-KR" altLang="en-US" sz="1400" dirty="0" err="1"/>
              <a:t>리포지토리</a:t>
            </a:r>
            <a:r>
              <a:rPr lang="ko-KR" altLang="en-US" sz="1400" dirty="0"/>
              <a:t> 초기화</a:t>
            </a:r>
            <a:r>
              <a:rPr lang="en-US" altLang="ko-KR" sz="1400" dirty="0"/>
              <a:t>]</a:t>
            </a:r>
            <a:r>
              <a:rPr lang="ko-KR" altLang="en-US" sz="1400" dirty="0"/>
              <a:t>를 클릭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소스 제어 창의 내용이 바뀌고 소스 제어 창의 오른쪽 위에 있는     </a:t>
            </a:r>
            <a:r>
              <a:rPr lang="en-US" altLang="ko-KR" sz="1400" dirty="0"/>
              <a:t>(</a:t>
            </a:r>
            <a:r>
              <a:rPr lang="ko-KR" altLang="en-US" sz="1400" dirty="0"/>
              <a:t>보기 및 기타 작업</a:t>
            </a:r>
            <a:r>
              <a:rPr lang="en-US" altLang="ko-KR" sz="1400" dirty="0"/>
              <a:t>)</a:t>
            </a:r>
            <a:r>
              <a:rPr lang="ko-KR" altLang="en-US" sz="1400" dirty="0"/>
              <a:t>을 클릭하면 </a:t>
            </a:r>
            <a:br>
              <a:rPr lang="en-US" altLang="ko-KR" sz="1400" dirty="0"/>
            </a:br>
            <a:r>
              <a:rPr lang="ko-KR" altLang="en-US" sz="1400" dirty="0"/>
              <a:t>앞에서 공부했던 풀이나 푸시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커밋과</a:t>
            </a:r>
            <a:r>
              <a:rPr lang="ko-KR" altLang="en-US" sz="1400" dirty="0"/>
              <a:t> 같은 명령도 볼 수 있음</a:t>
            </a:r>
            <a:br>
              <a:rPr lang="en-US" altLang="ko-KR" sz="1400" dirty="0"/>
            </a:br>
            <a:r>
              <a:rPr lang="en-US" altLang="ko-KR" sz="1400" dirty="0"/>
              <a:t>VS Code</a:t>
            </a:r>
            <a:r>
              <a:rPr lang="ko-KR" altLang="en-US" sz="1400" dirty="0"/>
              <a:t>의 맨 아래 상태 표시줄을 보면 가장 왼쪽에          </a:t>
            </a:r>
            <a:r>
              <a:rPr lang="en-US" altLang="ko-KR" sz="1400" dirty="0"/>
              <a:t>(main </a:t>
            </a:r>
            <a:r>
              <a:rPr lang="ko-KR" altLang="en-US" sz="1400" dirty="0" err="1"/>
              <a:t>브랜치</a:t>
            </a:r>
            <a:r>
              <a:rPr lang="en-US" altLang="ko-KR" sz="1400" dirty="0"/>
              <a:t>)</a:t>
            </a:r>
            <a:r>
              <a:rPr lang="ko-KR" altLang="en-US" sz="1400" dirty="0"/>
              <a:t>가 있음</a:t>
            </a:r>
            <a:br>
              <a:rPr lang="en-US" altLang="ko-KR" sz="1400" dirty="0"/>
            </a:br>
            <a:r>
              <a:rPr lang="ko-KR" altLang="en-US" sz="1400" dirty="0"/>
              <a:t>지역 저장소가 만들어졌고 현재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브랜치에</a:t>
            </a:r>
            <a:r>
              <a:rPr lang="ko-KR" altLang="en-US" sz="1400" dirty="0"/>
              <a:t> 있다는 뜻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07-1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저장소 만들기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0226D8-47A8-4320-9444-E4BFF55E7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182" y="1828729"/>
            <a:ext cx="240866" cy="2743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741AA6E-5281-4320-9D5E-F83346C2E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642" y="2467945"/>
            <a:ext cx="240866" cy="2743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4CB6512-66B2-4EE9-A4C2-0CE73BE940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14306"/>
          <a:stretch/>
        </p:blipFill>
        <p:spPr>
          <a:xfrm>
            <a:off x="6237589" y="3165410"/>
            <a:ext cx="245830" cy="1972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D38F571-5EBF-431C-8E0B-25F95DC2D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318" y="3802788"/>
            <a:ext cx="573741" cy="18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25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깃 설정하기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2" y="1744909"/>
            <a:ext cx="10515600" cy="26360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[</a:t>
            </a:r>
            <a:r>
              <a:rPr lang="ko-KR" altLang="en-US" sz="1400" dirty="0"/>
              <a:t>터미널</a:t>
            </a:r>
            <a:r>
              <a:rPr lang="en-US" altLang="ko-KR" sz="1400" dirty="0"/>
              <a:t>] → [</a:t>
            </a:r>
            <a:r>
              <a:rPr lang="ko-KR" altLang="en-US" sz="1400" dirty="0"/>
              <a:t>새 터미널</a:t>
            </a:r>
            <a:r>
              <a:rPr lang="en-US" altLang="ko-KR" sz="1400" dirty="0"/>
              <a:t>]</a:t>
            </a:r>
            <a:r>
              <a:rPr lang="ko-KR" altLang="en-US" sz="1400" dirty="0"/>
              <a:t>을 선택하거나 </a:t>
            </a:r>
            <a:r>
              <a:rPr lang="en-US" altLang="ko-KR" sz="1400" dirty="0"/>
              <a:t>{{ Ctrl</a:t>
            </a:r>
            <a:r>
              <a:rPr lang="ko-KR" altLang="en-US" sz="1400" dirty="0"/>
              <a:t> </a:t>
            </a:r>
            <a:r>
              <a:rPr lang="en-US" altLang="ko-KR" sz="1400" dirty="0"/>
              <a:t>+</a:t>
            </a:r>
            <a:r>
              <a:rPr lang="ko-KR" altLang="en-US" sz="1400" dirty="0"/>
              <a:t> </a:t>
            </a:r>
            <a:r>
              <a:rPr lang="en-US" altLang="ko-KR" sz="1400" dirty="0"/>
              <a:t>Shift +      }}(</a:t>
            </a:r>
            <a:r>
              <a:rPr lang="ko-KR" altLang="en-US" sz="1400" dirty="0"/>
              <a:t>윈도우</a:t>
            </a:r>
            <a:r>
              <a:rPr lang="en-US" altLang="ko-KR" sz="1400" dirty="0"/>
              <a:t>) </a:t>
            </a:r>
            <a:r>
              <a:rPr lang="ko-KR" altLang="en-US" sz="1400" dirty="0"/>
              <a:t>또는 </a:t>
            </a:r>
            <a:r>
              <a:rPr lang="en-US" altLang="ko-KR" sz="1400" dirty="0"/>
              <a:t>{{ Ctrl + Shift +   </a:t>
            </a:r>
            <a:r>
              <a:rPr lang="ko-KR" altLang="en-US" sz="1400" dirty="0"/>
              <a:t>  </a:t>
            </a:r>
            <a:r>
              <a:rPr lang="en-US" altLang="ko-KR" sz="1400" dirty="0"/>
              <a:t> }}(</a:t>
            </a:r>
            <a:r>
              <a:rPr lang="ko-KR" altLang="en-US" sz="1400" dirty="0"/>
              <a:t>맥</a:t>
            </a:r>
            <a:r>
              <a:rPr lang="en-US" altLang="ko-KR" sz="1400" dirty="0"/>
              <a:t>)</a:t>
            </a:r>
            <a:r>
              <a:rPr lang="ko-KR" altLang="en-US" sz="1400" dirty="0"/>
              <a:t>을 눌러서 터미널 창을 엶</a:t>
            </a:r>
            <a:br>
              <a:rPr lang="en-US" altLang="ko-KR" sz="1400" dirty="0"/>
            </a:br>
            <a:r>
              <a:rPr lang="en-US" altLang="ko-KR" sz="1400" dirty="0"/>
              <a:t>VS Code</a:t>
            </a:r>
            <a:r>
              <a:rPr lang="ko-KR" altLang="en-US" sz="1400" dirty="0"/>
              <a:t>에서 터미널 창을 사용할 수 있어서 편리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터미널 창에 다음과 같이 입력</a:t>
            </a:r>
            <a:br>
              <a:rPr lang="en-US" altLang="ko-KR" sz="1400" dirty="0"/>
            </a:br>
            <a:r>
              <a:rPr lang="ko-KR" altLang="en-US" sz="1400" dirty="0"/>
              <a:t>만일 저장소마다 다른 계정을 사용한다면 다음 소스에서 </a:t>
            </a:r>
            <a:r>
              <a:rPr lang="en-US" altLang="ko-KR" sz="1400" dirty="0"/>
              <a:t>--global</a:t>
            </a:r>
            <a:r>
              <a:rPr lang="ko-KR" altLang="en-US" sz="1400" dirty="0"/>
              <a:t>을 빼고 입력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사용자 설정이 끝나면 터미널 창 오른쪽 위에 있는 </a:t>
            </a:r>
            <a:r>
              <a:rPr lang="en-US" altLang="ko-KR" sz="1400" dirty="0"/>
              <a:t>[X]</a:t>
            </a:r>
            <a:r>
              <a:rPr lang="ko-KR" altLang="en-US" sz="1400" dirty="0"/>
              <a:t>를 눌러 터미널 창을 닫음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07-1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저장소 만들기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ED1995-0EDD-48DC-B24D-CC63EA8CB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577" y="1834466"/>
            <a:ext cx="315097" cy="2743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1C4D11C-522B-4C17-8A7D-86635A224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150" y="1834466"/>
            <a:ext cx="310414" cy="2743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6331730-C7BB-41BD-801E-51C63C94B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171" y="3088290"/>
            <a:ext cx="6826180" cy="86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80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파일 만들기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2" y="1744909"/>
            <a:ext cx="10515600" cy="3282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탐색기 창에서 </a:t>
            </a:r>
            <a:r>
              <a:rPr lang="en-US" altLang="ko-KR" sz="1400" dirty="0"/>
              <a:t>[PROJECT] </a:t>
            </a:r>
            <a:r>
              <a:rPr lang="ko-KR" altLang="en-US" sz="1400" dirty="0"/>
              <a:t>폴더 이름 위로 마우스 포인터를 올린 후    </a:t>
            </a:r>
            <a:r>
              <a:rPr lang="en-US" altLang="ko-KR" sz="1400" dirty="0"/>
              <a:t>(</a:t>
            </a:r>
            <a:r>
              <a:rPr lang="ko-KR" altLang="en-US" sz="1400" dirty="0"/>
              <a:t>새 파일</a:t>
            </a:r>
            <a:r>
              <a:rPr lang="en-US" altLang="ko-KR" sz="1400" dirty="0"/>
              <a:t>)</a:t>
            </a:r>
            <a:r>
              <a:rPr lang="ko-KR" altLang="en-US" sz="1400" dirty="0"/>
              <a:t>을 클릭하면 </a:t>
            </a:r>
            <a:br>
              <a:rPr lang="en-US" altLang="ko-KR" sz="1400" dirty="0"/>
            </a:br>
            <a:r>
              <a:rPr lang="ko-KR" altLang="en-US" sz="1400" dirty="0"/>
              <a:t>새 파일이 만들어지면서 파일 이름을 입력할 수 있음</a:t>
            </a:r>
            <a:br>
              <a:rPr lang="en-US" altLang="ko-KR" sz="1400" dirty="0"/>
            </a:br>
            <a:r>
              <a:rPr lang="en-US" altLang="ko-KR" sz="1400" dirty="0"/>
              <a:t>‘work1.txt’</a:t>
            </a:r>
            <a:r>
              <a:rPr lang="ko-KR" altLang="en-US" sz="1400" dirty="0"/>
              <a:t>라고 입력하고 </a:t>
            </a:r>
            <a:r>
              <a:rPr lang="en-US" altLang="ko-KR" sz="1400" dirty="0"/>
              <a:t>{{ Enter }}</a:t>
            </a:r>
            <a:r>
              <a:rPr lang="ko-KR" altLang="en-US" sz="1400" dirty="0"/>
              <a:t>를 누름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work1.txt </a:t>
            </a:r>
            <a:r>
              <a:rPr lang="ko-KR" altLang="en-US" sz="1400" dirty="0"/>
              <a:t>파일이 만들어지면서 오른쪽에 방금 만든 </a:t>
            </a:r>
            <a:r>
              <a:rPr lang="en-US" altLang="ko-KR" sz="1400" dirty="0"/>
              <a:t>work1.txt </a:t>
            </a:r>
            <a:r>
              <a:rPr lang="ko-KR" altLang="en-US" sz="1400" dirty="0"/>
              <a:t>파일을 편집할 수 있는 창이 열림</a:t>
            </a:r>
            <a:br>
              <a:rPr lang="en-US" altLang="ko-KR" sz="1400" dirty="0"/>
            </a:br>
            <a:r>
              <a:rPr lang="ko-KR" altLang="en-US" sz="1400" dirty="0"/>
              <a:t>실제로는 복잡하고 긴 소스를 사용하겠지만 여기에서는 간단히 ‘</a:t>
            </a:r>
            <a:r>
              <a:rPr lang="en-US" altLang="ko-KR" sz="1400" dirty="0"/>
              <a:t>1’</a:t>
            </a:r>
            <a:r>
              <a:rPr lang="ko-KR" altLang="en-US" sz="1400" dirty="0"/>
              <a:t>을 입력</a:t>
            </a:r>
            <a:br>
              <a:rPr lang="en-US" altLang="ko-KR" sz="1400" dirty="0"/>
            </a:br>
            <a:r>
              <a:rPr lang="en-US" altLang="ko-KR" sz="1400" dirty="0"/>
              <a:t>{{ Ctrl</a:t>
            </a:r>
            <a:r>
              <a:rPr lang="ko-KR" altLang="en-US" sz="1400" dirty="0"/>
              <a:t> </a:t>
            </a:r>
            <a:r>
              <a:rPr lang="en-US" altLang="ko-KR" sz="1400" dirty="0"/>
              <a:t>+</a:t>
            </a:r>
            <a:r>
              <a:rPr lang="ko-KR" altLang="en-US" sz="1400" dirty="0"/>
              <a:t> </a:t>
            </a:r>
            <a:r>
              <a:rPr lang="en-US" altLang="ko-KR" sz="1400" dirty="0"/>
              <a:t>S }}(</a:t>
            </a:r>
            <a:r>
              <a:rPr lang="ko-KR" altLang="en-US" sz="1400" dirty="0"/>
              <a:t>윈도우</a:t>
            </a:r>
            <a:r>
              <a:rPr lang="en-US" altLang="ko-KR" sz="1400" dirty="0"/>
              <a:t>)</a:t>
            </a:r>
            <a:r>
              <a:rPr lang="ko-KR" altLang="en-US" sz="1400" dirty="0"/>
              <a:t>나 </a:t>
            </a:r>
            <a:r>
              <a:rPr lang="en-US" altLang="ko-KR" sz="1400" dirty="0"/>
              <a:t>{{ Control + S }}(</a:t>
            </a:r>
            <a:r>
              <a:rPr lang="ko-KR" altLang="en-US" sz="1400" dirty="0"/>
              <a:t>맥</a:t>
            </a:r>
            <a:r>
              <a:rPr lang="en-US" altLang="ko-KR" sz="1400" dirty="0"/>
              <a:t>)</a:t>
            </a:r>
            <a:r>
              <a:rPr lang="ko-KR" altLang="en-US" sz="1400" dirty="0"/>
              <a:t>를 눌러 파일을 저장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파일에 내용을 입력하는 순간      </a:t>
            </a:r>
            <a:r>
              <a:rPr lang="ko-KR" altLang="en-US" sz="1400" dirty="0" err="1"/>
              <a:t>처럼</a:t>
            </a:r>
            <a:r>
              <a:rPr lang="ko-KR" altLang="en-US" sz="1400" dirty="0"/>
              <a:t> 소스 제어 아이콘에 ‘</a:t>
            </a:r>
            <a:r>
              <a:rPr lang="en-US" altLang="ko-KR" sz="1400" dirty="0"/>
              <a:t>1’</a:t>
            </a:r>
            <a:r>
              <a:rPr lang="ko-KR" altLang="en-US" sz="1400" dirty="0"/>
              <a:t>이라는 숫자가 표시될 것</a:t>
            </a:r>
            <a:br>
              <a:rPr lang="en-US" altLang="ko-KR" sz="1400" dirty="0"/>
            </a:br>
            <a:r>
              <a:rPr lang="ko-KR" altLang="en-US" sz="1400" dirty="0"/>
              <a:t>파일 </a:t>
            </a:r>
            <a:r>
              <a:rPr lang="en-US" altLang="ko-KR" sz="1400" dirty="0"/>
              <a:t>1</a:t>
            </a:r>
            <a:r>
              <a:rPr lang="ko-KR" altLang="en-US" sz="1400" dirty="0"/>
              <a:t>개에 수정 사항이 있다는 뜻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07-2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버전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473802-7D04-4F64-B073-B448B5669E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476"/>
          <a:stretch/>
        </p:blipFill>
        <p:spPr>
          <a:xfrm>
            <a:off x="6477055" y="1855134"/>
            <a:ext cx="186159" cy="2330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4EF81D-F01F-44E1-8D7C-8418CD91E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690" y="4337749"/>
            <a:ext cx="261257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8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소스 제어 창 살펴보기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2" y="1744909"/>
            <a:ext cx="10515600" cy="16665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앞에서 새로운 파일을 만들었기 때문에 소스 제어 아이콘에는 ‘</a:t>
            </a:r>
            <a:r>
              <a:rPr lang="en-US" altLang="ko-KR" sz="1400" dirty="0"/>
              <a:t>1’</a:t>
            </a:r>
            <a:r>
              <a:rPr lang="ko-KR" altLang="en-US" sz="1400" dirty="0"/>
              <a:t>이라고 표시되어 있음</a:t>
            </a:r>
            <a:br>
              <a:rPr lang="en-US" altLang="ko-KR" sz="1400" dirty="0"/>
            </a:br>
            <a:r>
              <a:rPr lang="ko-KR" altLang="en-US" sz="1400" dirty="0"/>
              <a:t>소스 제어 아이콘에 숫자가 표시되는 건 저장소에 변경 사항이 있다는 의미로 지금은 변경 사항이 </a:t>
            </a:r>
            <a:r>
              <a:rPr lang="en-US" altLang="ko-KR" sz="1400" dirty="0"/>
              <a:t>1</a:t>
            </a:r>
            <a:r>
              <a:rPr lang="ko-KR" altLang="en-US" sz="1400" dirty="0"/>
              <a:t>개 있음</a:t>
            </a:r>
            <a:br>
              <a:rPr lang="en-US" altLang="ko-KR" sz="1400" dirty="0"/>
            </a:br>
            <a:r>
              <a:rPr lang="ko-KR" altLang="en-US" sz="1400" dirty="0"/>
              <a:t>소스 제어 아이콘을 클릭해 보면 </a:t>
            </a:r>
            <a:r>
              <a:rPr lang="en-US" altLang="ko-KR" sz="1400" dirty="0"/>
              <a:t>‘</a:t>
            </a:r>
            <a:r>
              <a:rPr lang="ko-KR" altLang="en-US" sz="1400" dirty="0"/>
              <a:t>변경 </a:t>
            </a:r>
            <a:r>
              <a:rPr lang="ko-KR" altLang="en-US" sz="1400" dirty="0" err="1"/>
              <a:t>사항’이라는</a:t>
            </a:r>
            <a:r>
              <a:rPr lang="ko-KR" altLang="en-US" sz="1400" dirty="0"/>
              <a:t> 영역에 저장소의 변경 내용이 나타남</a:t>
            </a:r>
            <a:br>
              <a:rPr lang="en-US" altLang="ko-KR" sz="1400" dirty="0"/>
            </a:br>
            <a:r>
              <a:rPr lang="ko-KR" altLang="en-US" sz="1400" dirty="0"/>
              <a:t>방금 </a:t>
            </a:r>
            <a:r>
              <a:rPr lang="en-US" altLang="ko-KR" sz="1400" dirty="0"/>
              <a:t>work1.txt </a:t>
            </a:r>
            <a:r>
              <a:rPr lang="ko-KR" altLang="en-US" sz="1400" dirty="0"/>
              <a:t>파일을 만들었기 때문에 </a:t>
            </a:r>
            <a:r>
              <a:rPr lang="en-US" altLang="ko-KR" sz="1400" dirty="0"/>
              <a:t>[</a:t>
            </a:r>
            <a:r>
              <a:rPr lang="ko-KR" altLang="en-US" sz="1400" dirty="0"/>
              <a:t>변경 사항</a:t>
            </a:r>
            <a:r>
              <a:rPr lang="en-US" altLang="ko-KR" sz="1400" dirty="0"/>
              <a:t>] </a:t>
            </a:r>
            <a:r>
              <a:rPr lang="ko-KR" altLang="en-US" sz="1400" dirty="0"/>
              <a:t>영역에 </a:t>
            </a:r>
            <a:r>
              <a:rPr lang="en-US" altLang="ko-KR" sz="1400" dirty="0"/>
              <a:t>work1.txt </a:t>
            </a:r>
            <a:r>
              <a:rPr lang="ko-KR" altLang="en-US" sz="1400" dirty="0"/>
              <a:t>파일이 나타나 있음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work1.txt </a:t>
            </a:r>
            <a:r>
              <a:rPr lang="ko-KR" altLang="en-US" sz="1400" dirty="0"/>
              <a:t>파일 이름 위로 마우스 포인터를 올리면 오른쪽에 아이콘 </a:t>
            </a:r>
            <a:r>
              <a:rPr lang="en-US" altLang="ko-KR" sz="1400" dirty="0"/>
              <a:t>4</a:t>
            </a:r>
            <a:r>
              <a:rPr lang="ko-KR" altLang="en-US" sz="1400" dirty="0"/>
              <a:t>개가 표시됨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07-2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버전 만들기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9C7379-94FD-41A0-BC2E-3642D5A83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16" y="3637740"/>
            <a:ext cx="3413236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EB0849-5D5E-449C-932D-41FACC931CEF}"/>
              </a:ext>
            </a:extLst>
          </p:cNvPr>
          <p:cNvSpPr txBox="1"/>
          <p:nvPr/>
        </p:nvSpPr>
        <p:spPr>
          <a:xfrm>
            <a:off x="4700847" y="3569553"/>
            <a:ext cx="6096000" cy="23128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lnSpc>
                <a:spcPct val="150000"/>
              </a:lnSpc>
              <a:buFont typeface="+mj-lt"/>
              <a:buAutoNum type="arabicPeriod"/>
              <a:defRPr sz="1400"/>
            </a:lvl1pPr>
          </a:lstStyle>
          <a:p>
            <a:pPr>
              <a:buFont typeface="+mj-ea"/>
              <a:buAutoNum type="circleNumDbPlain"/>
            </a:pPr>
            <a:r>
              <a:rPr lang="ko-KR" altLang="en-US" b="1" dirty="0"/>
              <a:t>파일 열기</a:t>
            </a:r>
            <a:r>
              <a:rPr lang="en-US" altLang="ko-KR" dirty="0"/>
              <a:t>: </a:t>
            </a:r>
            <a:r>
              <a:rPr lang="ko-KR" altLang="en-US" dirty="0"/>
              <a:t>편집 창에 현재 파일을 열어 줌</a:t>
            </a:r>
            <a:br>
              <a:rPr lang="en-US" altLang="ko-KR" dirty="0"/>
            </a:br>
            <a:r>
              <a:rPr lang="ko-KR" altLang="en-US" dirty="0"/>
              <a:t>지금은 </a:t>
            </a:r>
            <a:r>
              <a:rPr lang="en-US" altLang="ko-KR" dirty="0"/>
              <a:t>work1.txt </a:t>
            </a:r>
            <a:r>
              <a:rPr lang="ko-KR" altLang="en-US" dirty="0"/>
              <a:t>파일이 열려 있는 상태이므로 클릭해도 변화가 없음</a:t>
            </a:r>
            <a:endParaRPr lang="en-US" altLang="ko-KR" dirty="0"/>
          </a:p>
          <a:p>
            <a:pPr>
              <a:buFont typeface="+mj-ea"/>
              <a:buAutoNum type="circleNumDbPlain"/>
            </a:pPr>
            <a:r>
              <a:rPr lang="ko-KR" altLang="en-US" b="1" dirty="0"/>
              <a:t>변경 내용 취소</a:t>
            </a:r>
            <a:r>
              <a:rPr lang="en-US" altLang="ko-KR" dirty="0"/>
              <a:t>: </a:t>
            </a:r>
            <a:r>
              <a:rPr lang="ko-KR" altLang="en-US" dirty="0"/>
              <a:t>파일의 변경 사항을 취소</a:t>
            </a:r>
            <a:endParaRPr lang="en-US" altLang="ko-KR" dirty="0"/>
          </a:p>
          <a:p>
            <a:pPr>
              <a:buFont typeface="+mj-ea"/>
              <a:buAutoNum type="circleNumDbPlain"/>
            </a:pPr>
            <a:r>
              <a:rPr lang="ko-KR" altLang="en-US" b="1" dirty="0"/>
              <a:t>변경 내용 </a:t>
            </a:r>
            <a:r>
              <a:rPr lang="ko-KR" altLang="en-US" b="1" dirty="0" err="1"/>
              <a:t>스테이징</a:t>
            </a:r>
            <a:r>
              <a:rPr lang="en-US" altLang="ko-KR" dirty="0"/>
              <a:t>: </a:t>
            </a:r>
            <a:r>
              <a:rPr lang="ko-KR" altLang="en-US" dirty="0"/>
              <a:t>현재 파일을 스테이지에 올림</a:t>
            </a:r>
            <a:endParaRPr lang="en-US" altLang="ko-KR" dirty="0"/>
          </a:p>
          <a:p>
            <a:pPr>
              <a:buFont typeface="+mj-ea"/>
              <a:buAutoNum type="circleNumDbPlain"/>
            </a:pPr>
            <a:r>
              <a:rPr lang="ko-KR" altLang="en-US" b="1" dirty="0"/>
              <a:t>파일의 상태</a:t>
            </a:r>
            <a:r>
              <a:rPr lang="en-US" altLang="ko-KR" dirty="0"/>
              <a:t>: </a:t>
            </a:r>
            <a:r>
              <a:rPr lang="ko-KR" altLang="en-US" dirty="0"/>
              <a:t>처음에 </a:t>
            </a:r>
            <a:r>
              <a:rPr lang="en-US" altLang="ko-KR" dirty="0"/>
              <a:t>U</a:t>
            </a:r>
            <a:r>
              <a:rPr lang="ko-KR" altLang="en-US" dirty="0"/>
              <a:t>라고 표시된 것은 </a:t>
            </a:r>
            <a:r>
              <a:rPr lang="en-US" altLang="ko-KR" dirty="0"/>
              <a:t>Untracked </a:t>
            </a:r>
            <a:r>
              <a:rPr lang="ko-KR" altLang="en-US" dirty="0"/>
              <a:t>파일이라는 의미</a:t>
            </a:r>
            <a:br>
              <a:rPr lang="en-US" altLang="ko-KR" dirty="0"/>
            </a:br>
            <a:r>
              <a:rPr lang="ko-KR" altLang="en-US" dirty="0"/>
              <a:t>아직 한번도 커밋하지 않은 파일이라는 뜻</a:t>
            </a:r>
            <a:br>
              <a:rPr lang="en-US" altLang="ko-KR" dirty="0"/>
            </a:br>
            <a:r>
              <a:rPr lang="ko-KR" altLang="en-US" dirty="0"/>
              <a:t>한번 커밋한 후에 변경 사항이 생기면 </a:t>
            </a:r>
            <a:r>
              <a:rPr lang="en-US" altLang="ko-KR" dirty="0"/>
              <a:t>M</a:t>
            </a:r>
            <a:r>
              <a:rPr lang="ko-KR" altLang="en-US" dirty="0"/>
              <a:t>으로 표시됨</a:t>
            </a:r>
          </a:p>
        </p:txBody>
      </p:sp>
    </p:spTree>
    <p:extLst>
      <p:ext uri="{BB962C8B-B14F-4D97-AF65-F5344CB8AC3E}">
        <p14:creationId xmlns:p14="http://schemas.microsoft.com/office/powerpoint/2010/main" val="1988120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79C2"/>
                </a:solidFill>
              </a:rPr>
              <a:t>스테이징하기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2" y="1744909"/>
            <a:ext cx="10515600" cy="16665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[</a:t>
            </a:r>
            <a:r>
              <a:rPr lang="ko-KR" altLang="en-US" sz="1400" dirty="0"/>
              <a:t>변경 사항</a:t>
            </a:r>
            <a:r>
              <a:rPr lang="en-US" altLang="ko-KR" sz="1400" dirty="0"/>
              <a:t>]</a:t>
            </a:r>
            <a:r>
              <a:rPr lang="ko-KR" altLang="en-US" sz="1400" dirty="0"/>
              <a:t>에 있는 파일을 스테이지에 올려놓으려면</a:t>
            </a:r>
            <a:r>
              <a:rPr lang="en-US" altLang="ko-KR" sz="1400" dirty="0"/>
              <a:t>, </a:t>
            </a:r>
            <a:r>
              <a:rPr lang="ko-KR" altLang="en-US" sz="1400" dirty="0"/>
              <a:t>파일 이름 위로 마우스 포인터를 올렸을 때 </a:t>
            </a:r>
            <a:br>
              <a:rPr lang="en-US" altLang="ko-KR" sz="1400" dirty="0"/>
            </a:br>
            <a:r>
              <a:rPr lang="ko-KR" altLang="en-US" sz="1400" dirty="0"/>
              <a:t>오른쪽에 나타나는 아이콘 </a:t>
            </a:r>
            <a:r>
              <a:rPr lang="en-US" altLang="ko-KR" sz="1400" dirty="0"/>
              <a:t>4</a:t>
            </a:r>
            <a:r>
              <a:rPr lang="ko-KR" altLang="en-US" sz="1400" dirty="0"/>
              <a:t>개 중에서      를 클릭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[</a:t>
            </a:r>
            <a:r>
              <a:rPr lang="ko-KR" altLang="en-US" sz="1400" dirty="0"/>
              <a:t>변경 사항</a:t>
            </a:r>
            <a:r>
              <a:rPr lang="en-US" altLang="ko-KR" sz="1400" dirty="0"/>
              <a:t>]</a:t>
            </a:r>
            <a:r>
              <a:rPr lang="ko-KR" altLang="en-US" sz="1400" dirty="0"/>
              <a:t>에 있던 파일이 </a:t>
            </a:r>
            <a:r>
              <a:rPr lang="en-US" altLang="ko-KR" sz="1400" dirty="0"/>
              <a:t>[</a:t>
            </a:r>
            <a:r>
              <a:rPr lang="ko-KR" altLang="en-US" sz="1400" dirty="0" err="1"/>
              <a:t>스테이징된</a:t>
            </a:r>
            <a:r>
              <a:rPr lang="ko-KR" altLang="en-US" sz="1400" dirty="0"/>
              <a:t> 변경 사항</a:t>
            </a:r>
            <a:r>
              <a:rPr lang="en-US" altLang="ko-KR" sz="1400" dirty="0"/>
              <a:t>]</a:t>
            </a:r>
            <a:r>
              <a:rPr lang="ko-KR" altLang="en-US" sz="1400" dirty="0"/>
              <a:t>으로 스테이지로 </a:t>
            </a:r>
            <a:r>
              <a:rPr lang="ko-KR" altLang="en-US" sz="1400" dirty="0" err="1"/>
              <a:t>옮겨졌음</a:t>
            </a:r>
            <a:br>
              <a:rPr lang="en-US" altLang="ko-KR" sz="1400" dirty="0"/>
            </a:br>
            <a:r>
              <a:rPr lang="ko-KR" altLang="en-US" sz="1400" dirty="0"/>
              <a:t>그리고 </a:t>
            </a:r>
            <a:r>
              <a:rPr lang="ko-KR" altLang="en-US" sz="1400" dirty="0" err="1"/>
              <a:t>스테이징된</a:t>
            </a:r>
            <a:r>
              <a:rPr lang="ko-KR" altLang="en-US" sz="1400" dirty="0"/>
              <a:t> 파일 오른쪽에 ‘</a:t>
            </a:r>
            <a:r>
              <a:rPr lang="en-US" altLang="ko-KR" sz="1400" dirty="0"/>
              <a:t>A’</a:t>
            </a:r>
            <a:r>
              <a:rPr lang="ko-KR" altLang="en-US" sz="1400" dirty="0"/>
              <a:t>라고 표시되는데 ‘인덱스 추가됨</a:t>
            </a:r>
            <a:r>
              <a:rPr lang="en-US" altLang="ko-KR" sz="1400" dirty="0"/>
              <a:t>(added)’</a:t>
            </a:r>
            <a:r>
              <a:rPr lang="ko-KR" altLang="en-US" sz="1400" dirty="0"/>
              <a:t>이라는 의미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/>
              <a:t>스테이징</a:t>
            </a:r>
            <a:r>
              <a:rPr lang="ko-KR" altLang="en-US" sz="1400" dirty="0"/>
              <a:t> 영역에 있는 파일 위로 마우스 포인터를 옮겼을 때 역시 다음과 같이 몇 가지 아이콘이 표시됨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07-2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버전 만들기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4F639F-14BB-4595-A80E-76EEA5B0E2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744"/>
          <a:stretch/>
        </p:blipFill>
        <p:spPr>
          <a:xfrm>
            <a:off x="4188139" y="2126407"/>
            <a:ext cx="337437" cy="2743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18D9B8-9A43-45D5-AA67-8A9BC441F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066" y="3960906"/>
            <a:ext cx="3347633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716731-CADA-4440-91E3-A46A56992413}"/>
              </a:ext>
            </a:extLst>
          </p:cNvPr>
          <p:cNvSpPr txBox="1"/>
          <p:nvPr/>
        </p:nvSpPr>
        <p:spPr>
          <a:xfrm>
            <a:off x="4700847" y="3876241"/>
            <a:ext cx="6096000" cy="16665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lnSpc>
                <a:spcPct val="150000"/>
              </a:lnSpc>
              <a:buFont typeface="+mj-lt"/>
              <a:buAutoNum type="arabicPeriod"/>
              <a:defRPr sz="1400"/>
            </a:lvl1pPr>
          </a:lstStyle>
          <a:p>
            <a:pPr>
              <a:buFont typeface="+mj-ea"/>
              <a:buAutoNum type="circleNumDbPlain"/>
            </a:pPr>
            <a:r>
              <a:rPr lang="ko-KR" altLang="en-US" b="1" dirty="0"/>
              <a:t>파일 열기</a:t>
            </a:r>
            <a:r>
              <a:rPr lang="en-US" altLang="ko-KR" dirty="0"/>
              <a:t>: </a:t>
            </a:r>
            <a:r>
              <a:rPr lang="ko-KR" altLang="en-US" dirty="0"/>
              <a:t>스테이지에 있는 파일을 편집 창에 열어 줌</a:t>
            </a:r>
            <a:endParaRPr lang="en-US" altLang="ko-KR" dirty="0"/>
          </a:p>
          <a:p>
            <a:pPr>
              <a:buFont typeface="+mj-ea"/>
              <a:buAutoNum type="circleNumDbPlain"/>
            </a:pPr>
            <a:r>
              <a:rPr lang="ko-KR" altLang="en-US" b="1" dirty="0"/>
              <a:t>변경 내용 </a:t>
            </a:r>
            <a:r>
              <a:rPr lang="ko-KR" altLang="en-US" b="1" dirty="0" err="1"/>
              <a:t>스테이징</a:t>
            </a:r>
            <a:r>
              <a:rPr lang="ko-KR" altLang="en-US" b="1" dirty="0"/>
              <a:t> 취소</a:t>
            </a:r>
            <a:r>
              <a:rPr lang="en-US" altLang="ko-KR" dirty="0"/>
              <a:t>: </a:t>
            </a:r>
            <a:r>
              <a:rPr lang="ko-KR" altLang="en-US" dirty="0"/>
              <a:t>클릭하면 </a:t>
            </a:r>
            <a:r>
              <a:rPr lang="ko-KR" altLang="en-US" dirty="0" err="1"/>
              <a:t>스테이징이</a:t>
            </a:r>
            <a:r>
              <a:rPr lang="ko-KR" altLang="en-US" dirty="0"/>
              <a:t> 취소되고 변경사항 항목으로 이동</a:t>
            </a:r>
            <a:endParaRPr lang="en-US" altLang="ko-KR" dirty="0"/>
          </a:p>
          <a:p>
            <a:pPr>
              <a:buFont typeface="+mj-ea"/>
              <a:buAutoNum type="circleNumDbPlain"/>
            </a:pPr>
            <a:r>
              <a:rPr lang="ko-KR" altLang="en-US" b="1" dirty="0"/>
              <a:t>인덱스 추가됨</a:t>
            </a:r>
            <a:r>
              <a:rPr lang="en-US" altLang="ko-KR" dirty="0"/>
              <a:t>: [A]</a:t>
            </a:r>
            <a:r>
              <a:rPr lang="ko-KR" altLang="en-US" dirty="0"/>
              <a:t>는 </a:t>
            </a:r>
            <a:r>
              <a:rPr lang="en-US" altLang="ko-KR" dirty="0"/>
              <a:t>added</a:t>
            </a:r>
            <a:r>
              <a:rPr lang="ko-KR" altLang="en-US" dirty="0"/>
              <a:t>의 </a:t>
            </a:r>
            <a:r>
              <a:rPr lang="ko-KR" altLang="en-US" dirty="0" err="1"/>
              <a:t>줄임말로</a:t>
            </a:r>
            <a:r>
              <a:rPr lang="en-US" altLang="ko-KR" dirty="0"/>
              <a:t>, </a:t>
            </a:r>
            <a:r>
              <a:rPr lang="ko-KR" altLang="en-US" dirty="0"/>
              <a:t>스테이지에 추가된 상태라는 뜻</a:t>
            </a:r>
          </a:p>
        </p:txBody>
      </p:sp>
    </p:spTree>
    <p:extLst>
      <p:ext uri="{BB962C8B-B14F-4D97-AF65-F5344CB8AC3E}">
        <p14:creationId xmlns:p14="http://schemas.microsoft.com/office/powerpoint/2010/main" val="4226778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커밋하기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2" y="1744909"/>
            <a:ext cx="10515600" cy="13433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스테이지에 있는 파일은 커밋할 수 있음</a:t>
            </a:r>
            <a:br>
              <a:rPr lang="en-US" altLang="ko-KR" sz="1400" dirty="0"/>
            </a:br>
            <a:r>
              <a:rPr lang="ko-KR" altLang="en-US" sz="1400" dirty="0"/>
              <a:t>소스 제어 창 맨 위에 있는 메시지 창에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메시지를 입력한 후 메시지 창 위에 있는      를 클릭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/>
              <a:t>커밋이</a:t>
            </a:r>
            <a:r>
              <a:rPr lang="ko-KR" altLang="en-US" sz="1400" dirty="0"/>
              <a:t> 끝나면 소스 제어 아이콘에 있던 숫자가 사라짐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07-2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버전 만들기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2BBA8E-EE59-42D7-A832-64BBAA56E5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47"/>
          <a:stretch/>
        </p:blipFill>
        <p:spPr>
          <a:xfrm>
            <a:off x="8008666" y="2148589"/>
            <a:ext cx="277906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9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74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한꺼번에 여러 파일 </a:t>
            </a:r>
            <a:r>
              <a:rPr lang="ko-KR" altLang="en-US" b="1" dirty="0" err="1">
                <a:solidFill>
                  <a:srgbClr val="0079C2"/>
                </a:solidFill>
              </a:rPr>
              <a:t>스테이징하고</a:t>
            </a:r>
            <a:r>
              <a:rPr lang="ko-KR" altLang="en-US" b="1" dirty="0">
                <a:solidFill>
                  <a:srgbClr val="0079C2"/>
                </a:solidFill>
              </a:rPr>
              <a:t> 커밋하기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2" y="1744909"/>
            <a:ext cx="10515600" cy="36055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이번에는 파일 </a:t>
            </a:r>
            <a:r>
              <a:rPr lang="en-US" altLang="ko-KR" sz="1400" dirty="0"/>
              <a:t>2</a:t>
            </a:r>
            <a:r>
              <a:rPr lang="ko-KR" altLang="en-US" sz="1400" dirty="0"/>
              <a:t>개를 한꺼번에 </a:t>
            </a:r>
            <a:r>
              <a:rPr lang="ko-KR" altLang="en-US" sz="1400" dirty="0" err="1"/>
              <a:t>스테이징하고</a:t>
            </a:r>
            <a:r>
              <a:rPr lang="ko-KR" altLang="en-US" sz="1400" dirty="0"/>
              <a:t> 커밋하기 위해 우선 사이드바에서     </a:t>
            </a:r>
            <a:r>
              <a:rPr lang="en-US" altLang="ko-KR" sz="1400" dirty="0"/>
              <a:t>(</a:t>
            </a:r>
            <a:r>
              <a:rPr lang="ko-KR" altLang="en-US" sz="1400" dirty="0"/>
              <a:t>탐색기</a:t>
            </a:r>
            <a:r>
              <a:rPr lang="en-US" altLang="ko-KR" sz="1400" dirty="0"/>
              <a:t>)</a:t>
            </a:r>
            <a:r>
              <a:rPr lang="ko-KR" altLang="en-US" sz="1400" dirty="0"/>
              <a:t>를 클릭해 탐색기 창을 엶</a:t>
            </a:r>
            <a:br>
              <a:rPr lang="en-US" altLang="ko-KR" sz="1400" dirty="0"/>
            </a:br>
            <a:r>
              <a:rPr lang="en-US" altLang="ko-KR" sz="1400" dirty="0"/>
              <a:t>[PROJECT] </a:t>
            </a:r>
            <a:r>
              <a:rPr lang="ko-KR" altLang="en-US" sz="1400" dirty="0"/>
              <a:t>폴더 이름 위로 마우스 포인터를 올린 후     </a:t>
            </a:r>
            <a:r>
              <a:rPr lang="en-US" altLang="ko-KR" sz="1400" dirty="0"/>
              <a:t>(</a:t>
            </a:r>
            <a:r>
              <a:rPr lang="ko-KR" altLang="en-US" sz="1400" dirty="0"/>
              <a:t>새 파일</a:t>
            </a:r>
            <a:r>
              <a:rPr lang="en-US" altLang="ko-KR" sz="1400" dirty="0"/>
              <a:t>)</a:t>
            </a:r>
            <a:r>
              <a:rPr lang="ko-KR" altLang="en-US" sz="1400" dirty="0"/>
              <a:t>을 클릭해서 </a:t>
            </a:r>
            <a:r>
              <a:rPr lang="en-US" altLang="ko-KR" sz="1400" dirty="0"/>
              <a:t>work2.txt </a:t>
            </a:r>
            <a:r>
              <a:rPr lang="ko-KR" altLang="en-US" sz="1400" dirty="0"/>
              <a:t>파일을 만들고</a:t>
            </a:r>
            <a:r>
              <a:rPr lang="en-US" altLang="ko-KR" sz="1400" dirty="0"/>
              <a:t>, </a:t>
            </a:r>
            <a:r>
              <a:rPr lang="ko-KR" altLang="en-US" sz="1400" dirty="0"/>
              <a:t>파일 내용에는 ‘</a:t>
            </a:r>
            <a:r>
              <a:rPr lang="en-US" altLang="ko-KR" sz="1400" dirty="0"/>
              <a:t>2’</a:t>
            </a:r>
            <a:r>
              <a:rPr lang="ko-KR" altLang="en-US" sz="1400" dirty="0"/>
              <a:t>라고 입력</a:t>
            </a:r>
            <a:br>
              <a:rPr lang="en-US" altLang="ko-KR" sz="1400" dirty="0"/>
            </a:br>
            <a:r>
              <a:rPr lang="ko-KR" altLang="en-US" sz="1400" dirty="0"/>
              <a:t>다시 한번 </a:t>
            </a:r>
            <a:r>
              <a:rPr lang="en-US" altLang="ko-KR" sz="1400" dirty="0"/>
              <a:t>work3.txt </a:t>
            </a:r>
            <a:r>
              <a:rPr lang="ko-KR" altLang="en-US" sz="1400" dirty="0"/>
              <a:t>파일을 만들고 여기에도 마찬가지로 두 번째 작업이라는 뜻으로 ‘</a:t>
            </a:r>
            <a:r>
              <a:rPr lang="en-US" altLang="ko-KR" sz="1400" dirty="0"/>
              <a:t>2’</a:t>
            </a:r>
            <a:r>
              <a:rPr lang="ko-KR" altLang="en-US" sz="1400" dirty="0"/>
              <a:t>라고 입력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     (</a:t>
            </a:r>
            <a:r>
              <a:rPr lang="ko-KR" altLang="en-US" sz="1400" dirty="0"/>
              <a:t>소스 제어</a:t>
            </a:r>
            <a:r>
              <a:rPr lang="en-US" altLang="ko-KR" sz="1400" dirty="0"/>
              <a:t>)</a:t>
            </a:r>
            <a:r>
              <a:rPr lang="ko-KR" altLang="en-US" sz="1400" dirty="0"/>
              <a:t>를 클릭하면 </a:t>
            </a:r>
            <a:r>
              <a:rPr lang="en-US" altLang="ko-KR" sz="1400" dirty="0"/>
              <a:t>[</a:t>
            </a:r>
            <a:r>
              <a:rPr lang="ko-KR" altLang="en-US" sz="1400" dirty="0"/>
              <a:t>변경 사항</a:t>
            </a:r>
            <a:r>
              <a:rPr lang="en-US" altLang="ko-KR" sz="1400" dirty="0"/>
              <a:t>]</a:t>
            </a:r>
            <a:r>
              <a:rPr lang="ko-KR" altLang="en-US" sz="1400" dirty="0"/>
              <a:t>에 파일 </a:t>
            </a:r>
            <a:r>
              <a:rPr lang="en-US" altLang="ko-KR" sz="1400" dirty="0"/>
              <a:t>2</a:t>
            </a:r>
            <a:r>
              <a:rPr lang="ko-KR" altLang="en-US" sz="1400" dirty="0"/>
              <a:t>개가 변경되어 있을 것</a:t>
            </a:r>
            <a:br>
              <a:rPr lang="en-US" altLang="ko-KR" sz="1400" dirty="0"/>
            </a:br>
            <a:r>
              <a:rPr lang="en-US" altLang="ko-KR" sz="1400" dirty="0"/>
              <a:t>     </a:t>
            </a:r>
            <a:r>
              <a:rPr lang="ko-KR" altLang="en-US" sz="1400" dirty="0"/>
              <a:t>를 클릭해서 파일 </a:t>
            </a:r>
            <a:r>
              <a:rPr lang="en-US" altLang="ko-KR" sz="1400" dirty="0"/>
              <a:t>2</a:t>
            </a:r>
            <a:r>
              <a:rPr lang="ko-KR" altLang="en-US" sz="1400" dirty="0"/>
              <a:t>개를 스테이지에 각각 올림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두 파일이 모두 </a:t>
            </a:r>
            <a:r>
              <a:rPr lang="en-US" altLang="ko-KR" sz="1400" dirty="0"/>
              <a:t>[</a:t>
            </a:r>
            <a:r>
              <a:rPr lang="ko-KR" altLang="en-US" sz="1400" dirty="0" err="1"/>
              <a:t>스테이징된</a:t>
            </a:r>
            <a:r>
              <a:rPr lang="ko-KR" altLang="en-US" sz="1400" dirty="0"/>
              <a:t> 변경 사항</a:t>
            </a:r>
            <a:r>
              <a:rPr lang="en-US" altLang="ko-KR" sz="1400" dirty="0"/>
              <a:t>] </a:t>
            </a:r>
            <a:r>
              <a:rPr lang="ko-KR" altLang="en-US" sz="1400" dirty="0"/>
              <a:t>항목에 추가된 것을 확인</a:t>
            </a:r>
            <a:br>
              <a:rPr lang="en-US" altLang="ko-KR" sz="1400" dirty="0"/>
            </a:br>
            <a:r>
              <a:rPr lang="ko-KR" altLang="en-US" sz="1400" dirty="0"/>
              <a:t>이제 커밋하기 위해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메시지 창에 메시지를 입력하고     를 클릭해서 </a:t>
            </a:r>
            <a:r>
              <a:rPr lang="ko-KR" altLang="en-US" sz="1400" dirty="0" err="1"/>
              <a:t>커밋</a:t>
            </a:r>
            <a:br>
              <a:rPr lang="en-US" altLang="ko-KR" sz="1400" dirty="0"/>
            </a:br>
            <a:r>
              <a:rPr lang="ko-KR" altLang="en-US" sz="1400" dirty="0"/>
              <a:t>이처럼 파일을 여러 개 스테이지에 올리고 나서 한꺼번에 커밋할 수 있음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07-2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버전 만들기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3ECD69-F70C-4D79-97CA-690944A08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985" y="1823570"/>
            <a:ext cx="259882" cy="2743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1F31525-50A8-4538-A95F-E947BC0F4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200" y="2155170"/>
            <a:ext cx="253219" cy="2743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F736A21-A542-42C7-A74B-F74AAC669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674" y="3435350"/>
            <a:ext cx="267629" cy="2743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53EE04C-64F5-49FF-AEB7-6EED493DD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9328" y="3748224"/>
            <a:ext cx="274320" cy="27432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0751E38-75FC-4939-B381-C88267543E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1545" y="4694073"/>
            <a:ext cx="268086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8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7285</TotalTime>
  <Words>1867</Words>
  <Application>Microsoft Office PowerPoint</Application>
  <PresentationFormat>와이드스크린</PresentationFormat>
  <Paragraphs>116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07-1 저장소 만들기</vt:lpstr>
      <vt:lpstr>07-1 저장소 만들기</vt:lpstr>
      <vt:lpstr>07-1 저장소 만들기</vt:lpstr>
      <vt:lpstr>07-2 버전 만들기</vt:lpstr>
      <vt:lpstr>07-2 버전 만들기</vt:lpstr>
      <vt:lpstr>07-2 버전 만들기</vt:lpstr>
      <vt:lpstr>07-2 버전 만들기</vt:lpstr>
      <vt:lpstr>07-2 버전 만들기</vt:lpstr>
      <vt:lpstr>07-2 버전 만들기</vt:lpstr>
      <vt:lpstr>07-2 버전 만들기</vt:lpstr>
      <vt:lpstr>07-2 버전 만들기</vt:lpstr>
      <vt:lpstr>07-2 버전 만들기</vt:lpstr>
      <vt:lpstr>07-3 깃허브에 연결하기</vt:lpstr>
      <vt:lpstr>07-3 깃허브에 연결하기</vt:lpstr>
      <vt:lpstr>07-3 깃허브에 연결하기</vt:lpstr>
      <vt:lpstr>07-4 브랜치 관리하기</vt:lpstr>
      <vt:lpstr>07-4 브랜치 관리하기</vt:lpstr>
      <vt:lpstr>07-4 브랜치 관리하기</vt:lpstr>
      <vt:lpstr>07-4 브랜치 관리하기</vt:lpstr>
      <vt:lpstr>07-4 브랜치 관리하기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 Kyunghee</dc:creator>
  <cp:lastModifiedBy>JEONGDONG SEO</cp:lastModifiedBy>
  <cp:revision>168</cp:revision>
  <dcterms:created xsi:type="dcterms:W3CDTF">2019-12-23T02:38:38Z</dcterms:created>
  <dcterms:modified xsi:type="dcterms:W3CDTF">2024-07-09T00:29:43Z</dcterms:modified>
</cp:coreProperties>
</file>