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70" r:id="rId4"/>
    <p:sldId id="271" r:id="rId5"/>
    <p:sldId id="272" r:id="rId6"/>
    <p:sldId id="273" r:id="rId7"/>
    <p:sldId id="275" r:id="rId8"/>
    <p:sldId id="274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BCB"/>
    <a:srgbClr val="F7FCFF"/>
    <a:srgbClr val="E76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680886" y="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684421" y="2484507"/>
            <a:ext cx="4979248" cy="1112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08-1</a:t>
            </a:r>
            <a:r>
              <a:rPr lang="en-US" altLang="ko-KR" dirty="0"/>
              <a:t> HTML, CSS </a:t>
            </a:r>
            <a:r>
              <a:rPr lang="ko-KR" altLang="en-US" dirty="0"/>
              <a:t>파일로 이력서 사이트 만들기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08-2</a:t>
            </a:r>
            <a:r>
              <a:rPr lang="en-US" altLang="ko-KR" dirty="0"/>
              <a:t> </a:t>
            </a:r>
            <a:r>
              <a:rPr lang="ko-KR" altLang="en-US" dirty="0" err="1"/>
              <a:t>깃허브에</a:t>
            </a:r>
            <a:r>
              <a:rPr lang="ko-KR" altLang="en-US" dirty="0"/>
              <a:t> 블로그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129653" y="1461979"/>
            <a:ext cx="385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깃허브에</a:t>
            </a:r>
            <a:r>
              <a:rPr lang="ko-KR" altLang="en-US" sz="2400" b="1" dirty="0"/>
              <a:t> 이력서 사이트와 블로그 만들기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411860" y="1420249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08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저장소를 페이지로 전환하기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이력서 파일이 저장된 저장소에서 </a:t>
            </a:r>
            <a:r>
              <a:rPr lang="en-US" altLang="ko-KR" sz="1400" dirty="0"/>
              <a:t>[Settings]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왼쪽의 카테고리에서 </a:t>
            </a:r>
            <a:r>
              <a:rPr lang="en-US" altLang="ko-KR" sz="1400" dirty="0"/>
              <a:t>[Pages]</a:t>
            </a:r>
            <a:r>
              <a:rPr lang="ko-KR" altLang="en-US" sz="1400" dirty="0"/>
              <a:t>를 선택</a:t>
            </a:r>
            <a:br>
              <a:rPr lang="en-US" altLang="ko-KR" sz="1400" dirty="0"/>
            </a:br>
            <a:r>
              <a:rPr lang="ko-KR" altLang="en-US" sz="1400" dirty="0"/>
              <a:t>오른쪽을 보면 </a:t>
            </a:r>
            <a:r>
              <a:rPr lang="en-US" altLang="ko-KR" sz="1400" dirty="0"/>
              <a:t>Branch </a:t>
            </a:r>
            <a:r>
              <a:rPr lang="ko-KR" altLang="en-US" sz="1400" dirty="0"/>
              <a:t>항목이 </a:t>
            </a:r>
            <a:r>
              <a:rPr lang="en-US" altLang="ko-KR" sz="1400" dirty="0"/>
              <a:t>[None]</a:t>
            </a:r>
            <a:r>
              <a:rPr lang="ko-KR" altLang="en-US" sz="1400" dirty="0"/>
              <a:t>으로 되어 있음</a:t>
            </a:r>
            <a:br>
              <a:rPr lang="en-US" altLang="ko-KR" sz="1400" dirty="0"/>
            </a:br>
            <a:r>
              <a:rPr lang="en-US" altLang="ko-KR" sz="1400" dirty="0"/>
              <a:t>[None]</a:t>
            </a:r>
            <a:r>
              <a:rPr lang="ko-KR" altLang="en-US" sz="1400" dirty="0"/>
              <a:t>을 클릭한 후</a:t>
            </a:r>
            <a:r>
              <a:rPr lang="en-US" altLang="ko-KR" sz="1400" dirty="0"/>
              <a:t>, </a:t>
            </a:r>
            <a:r>
              <a:rPr lang="ko-KR" altLang="en-US" sz="1400" dirty="0"/>
              <a:t>이력서 파일이 있는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선택하는데 여기에서는 </a:t>
            </a:r>
            <a:r>
              <a:rPr lang="en-US" altLang="ko-KR" sz="1400" dirty="0"/>
              <a:t>[main]</a:t>
            </a:r>
            <a:r>
              <a:rPr lang="ko-KR" altLang="en-US" sz="1400" dirty="0"/>
              <a:t>을 선택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Source</a:t>
            </a:r>
            <a:r>
              <a:rPr lang="ko-KR" altLang="en-US" sz="1400" dirty="0"/>
              <a:t>를 </a:t>
            </a:r>
            <a:r>
              <a:rPr lang="en-US" altLang="ko-KR" sz="1400" dirty="0"/>
              <a:t>main</a:t>
            </a:r>
            <a:r>
              <a:rPr lang="ko-KR" altLang="en-US" sz="1400" dirty="0"/>
              <a:t>으로 지정했으면 반드시 옆에 있는 </a:t>
            </a:r>
            <a:r>
              <a:rPr lang="en-US" altLang="ko-KR" sz="1400" dirty="0"/>
              <a:t>[Save] </a:t>
            </a:r>
            <a:r>
              <a:rPr lang="ko-KR" altLang="en-US" sz="1400" dirty="0"/>
              <a:t>버튼을 클릭해야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저장소가 페이지로 설정되면 바로 주소를 알려 줌</a:t>
            </a:r>
            <a:br>
              <a:rPr lang="en-US" altLang="ko-KR" sz="1400" dirty="0"/>
            </a:br>
            <a:r>
              <a:rPr lang="ko-KR" altLang="en-US" sz="1400" dirty="0" err="1"/>
              <a:t>깃허브에서</a:t>
            </a:r>
            <a:r>
              <a:rPr lang="ko-KR" altLang="en-US" sz="1400" dirty="0"/>
              <a:t> 만든 사이트의 주소 형식은 다음과 같음</a:t>
            </a:r>
            <a:br>
              <a:rPr lang="en-US" altLang="ko-KR" sz="1400" dirty="0"/>
            </a:br>
            <a:r>
              <a:rPr lang="ko-KR" altLang="en-US" sz="1400" dirty="0"/>
              <a:t>알려 준 주소를 클릭해서 사이트를 확인할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페이지가 만들어진 후 주소까지 알려 줬다고 해도 결과를 즉시 볼 수는 없음</a:t>
            </a:r>
            <a:br>
              <a:rPr lang="en-US" altLang="ko-KR" sz="1400" dirty="0"/>
            </a:br>
            <a:r>
              <a:rPr lang="ko-KR" altLang="en-US" sz="1400" dirty="0"/>
              <a:t>화면에 있는 주소를 클릭해도 오류가 표시되지만 시간이 조금 흐른 후 다시 접속하면 사이트를 볼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C4F423-60A1-4621-B7C0-D57F821C1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99" y="4380952"/>
            <a:ext cx="663511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15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지킬 테마 살펴보기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48982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지킬 테마 디자인을 선택할 때는 자신의 블로그의 목적을 먼저 생각해야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블로그는 게시물을 자주 작성하므로 온라인에서 수정하기 편리해야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최근 게시물이 앞에 보이도록 해야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사이트를 만들어 주는 테마도 있어 간단한 이력서 </a:t>
            </a:r>
            <a:r>
              <a:rPr lang="ko-KR" altLang="en-US" sz="1400" dirty="0" err="1"/>
              <a:t>사이트뿐만</a:t>
            </a:r>
            <a:r>
              <a:rPr lang="ko-KR" altLang="en-US" sz="1400" dirty="0"/>
              <a:t> 아니라 업무용 사이트도 만들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지킬 테마는 </a:t>
            </a:r>
            <a:r>
              <a:rPr lang="ko-KR" altLang="en-US" sz="1400" dirty="0" err="1"/>
              <a:t>유무료</a:t>
            </a:r>
            <a:r>
              <a:rPr lang="ko-KR" altLang="en-US" sz="1400" dirty="0"/>
              <a:t> 테마 모두 있음</a:t>
            </a:r>
            <a:br>
              <a:rPr lang="en-US" altLang="ko-KR" sz="1400" dirty="0"/>
            </a:br>
            <a:r>
              <a:rPr lang="ko-KR" altLang="en-US" sz="1400" dirty="0"/>
              <a:t>개인 블로그라면 무료 테마로도 충분히 운영 가능</a:t>
            </a:r>
            <a:r>
              <a:rPr lang="en-US" altLang="ko-KR" sz="1400" dirty="0"/>
              <a:t>,</a:t>
            </a:r>
            <a:r>
              <a:rPr lang="ko-KR" altLang="en-US" sz="1400" dirty="0"/>
              <a:t> 디자인이 잘 되어 있는 테마를 찾는다면 유료 테마도 고려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검색 사이트에서 ‘지킬 테마’ 또는 ‘</a:t>
            </a:r>
            <a:r>
              <a:rPr lang="en-US" altLang="ko-KR" sz="1400" dirty="0"/>
              <a:t>Jekyll Theme’</a:t>
            </a:r>
            <a:r>
              <a:rPr lang="ko-KR" altLang="en-US" sz="1400" dirty="0"/>
              <a:t>으로 검색하면 지킬 테마와 관련된 여러 사이트를 확인할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테마 설명마다 </a:t>
            </a:r>
            <a:r>
              <a:rPr lang="en-US" altLang="ko-KR" sz="1400" dirty="0"/>
              <a:t>Demo </a:t>
            </a:r>
            <a:r>
              <a:rPr lang="ko-KR" altLang="en-US" sz="1400" dirty="0"/>
              <a:t>링크가 있어서 클릭해 보면 테마의 전체 모습을 볼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지킬 테마는 대부분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저장소로 연결됨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br>
              <a:rPr lang="en-US" altLang="ko-KR" sz="1400" dirty="0"/>
            </a:br>
            <a:r>
              <a:rPr lang="ko-KR" altLang="en-US" sz="1400" dirty="0">
                <a:highlight>
                  <a:srgbClr val="FFFF00"/>
                </a:highlight>
              </a:rPr>
              <a:t>지킬 테마를 찾을 때 참고할 만한 사이트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https://github.com/topics/jekyll-theme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http://jekyllthemes.org/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https://jekyllthemes.io/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https://jekyll-themes.com/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https://jamstackthemes.dev/ssg/jekyll/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</a:p>
        </p:txBody>
      </p:sp>
    </p:spTree>
    <p:extLst>
      <p:ext uri="{BB962C8B-B14F-4D97-AF65-F5344CB8AC3E}">
        <p14:creationId xmlns:p14="http://schemas.microsoft.com/office/powerpoint/2010/main" val="4082019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지킬 테마 선택하기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검색 창에서 ‘</a:t>
            </a:r>
            <a:r>
              <a:rPr lang="en-US" altLang="ko-KR" sz="1400" dirty="0" err="1"/>
              <a:t>jekyll</a:t>
            </a:r>
            <a:r>
              <a:rPr lang="en-US" altLang="ko-KR" sz="1400" dirty="0"/>
              <a:t>’</a:t>
            </a:r>
            <a:r>
              <a:rPr lang="ko-KR" altLang="en-US" sz="1400" dirty="0"/>
              <a:t>을 검색하면 지킬 테마와 관련된 수많은 결과가 나타남</a:t>
            </a:r>
            <a:br>
              <a:rPr lang="en-US" altLang="ko-KR" sz="1400" dirty="0"/>
            </a:br>
            <a:r>
              <a:rPr lang="ko-KR" altLang="en-US" sz="1400" dirty="0"/>
              <a:t>결과마다 즐겨찾기 개수가 표시되므로 그것으로 해당 테마의 인기를 확인할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검색 결과 중에서 궁금한 테마를 클릭하면 소스가 있는 저장소로 연결됨</a:t>
            </a:r>
            <a:br>
              <a:rPr lang="en-US" altLang="ko-KR" sz="1400" dirty="0"/>
            </a:br>
            <a:r>
              <a:rPr lang="ko-KR" altLang="en-US" sz="1400" dirty="0"/>
              <a:t>소스에는 대부분 데모 링크와 함께 자세한 사용법도 포함되어 있으므로</a:t>
            </a:r>
            <a:r>
              <a:rPr lang="en-US" altLang="ko-KR" sz="1400" dirty="0"/>
              <a:t> </a:t>
            </a:r>
            <a:r>
              <a:rPr lang="ko-KR" altLang="en-US" sz="1400" dirty="0"/>
              <a:t>데모 링크를 찾아서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지킬 테마를 사용했을 때 사이트의 형태가 </a:t>
            </a:r>
            <a:r>
              <a:rPr lang="ko-KR" altLang="en-US" sz="1400" dirty="0" err="1"/>
              <a:t>어떠한지</a:t>
            </a:r>
            <a:r>
              <a:rPr lang="ko-KR" altLang="en-US" sz="1400" dirty="0"/>
              <a:t> 확인할 수 있으므로 이런 식으로 원하는 지킬 테마를 선택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861D9D-8633-46EC-825E-022E4740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01" y="3088290"/>
            <a:ext cx="6458578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00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블로그 만들고 기본 환경 설정하기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깃허브에서</a:t>
            </a:r>
            <a:r>
              <a:rPr lang="ko-KR" altLang="en-US" sz="1400" dirty="0"/>
              <a:t> ‘</a:t>
            </a:r>
            <a:r>
              <a:rPr lang="en-US" altLang="ko-KR" sz="1400" dirty="0" err="1"/>
              <a:t>jekyll</a:t>
            </a:r>
            <a:r>
              <a:rPr lang="en-US" altLang="ko-KR" sz="1400" dirty="0"/>
              <a:t>’</a:t>
            </a:r>
            <a:r>
              <a:rPr lang="ko-KR" altLang="en-US" sz="1400" dirty="0"/>
              <a:t>을 검색한 후 검색 결과 중에서 ‘</a:t>
            </a:r>
            <a:r>
              <a:rPr lang="en-US" altLang="ko-KR" sz="1400" dirty="0" err="1"/>
              <a:t>jekyll</a:t>
            </a:r>
            <a:r>
              <a:rPr lang="en-US" altLang="ko-KR" sz="1400" dirty="0"/>
              <a:t>-now’ </a:t>
            </a:r>
            <a:r>
              <a:rPr lang="ko-KR" altLang="en-US" sz="1400" dirty="0"/>
              <a:t>테마를 사용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jekyll</a:t>
            </a:r>
            <a:r>
              <a:rPr lang="en-US" altLang="ko-KR" sz="1400" dirty="0"/>
              <a:t>-now </a:t>
            </a:r>
            <a:r>
              <a:rPr lang="ko-KR" altLang="en-US" sz="1400" dirty="0"/>
              <a:t>저장소로 이동</a:t>
            </a:r>
            <a:br>
              <a:rPr lang="en-US" altLang="ko-KR" sz="1400" dirty="0"/>
            </a:br>
            <a:r>
              <a:rPr lang="en-US" altLang="ko-KR" sz="1400" dirty="0"/>
              <a:t>README </a:t>
            </a:r>
            <a:r>
              <a:rPr lang="ko-KR" altLang="en-US" sz="1400" dirty="0"/>
              <a:t>안에 테마 사용법과 데모 사이트 링크 등이 있으므로 살펴봄</a:t>
            </a:r>
            <a:br>
              <a:rPr lang="en-US" altLang="ko-KR" sz="1400" dirty="0"/>
            </a:br>
            <a:r>
              <a:rPr lang="ko-KR" altLang="en-US" sz="1400" dirty="0"/>
              <a:t>그리고 이 테마를 사용하겠다고 결정했으면 </a:t>
            </a:r>
            <a:r>
              <a:rPr lang="en-US" altLang="ko-KR" sz="1400" dirty="0"/>
              <a:t>[Fork]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여러분의 계정으로 저장소를 복제하기 위한 정보를 입력</a:t>
            </a:r>
            <a:br>
              <a:rPr lang="en-US" altLang="ko-KR" sz="1400" dirty="0"/>
            </a:br>
            <a:r>
              <a:rPr lang="ko-KR" altLang="en-US" sz="1400" dirty="0"/>
              <a:t>여기에서는 저장소 이름을 만들 때 주의해야 함</a:t>
            </a:r>
            <a:br>
              <a:rPr lang="en-US" altLang="ko-KR" sz="1400" dirty="0"/>
            </a:br>
            <a:r>
              <a:rPr lang="ko-KR" altLang="en-US" sz="1400" dirty="0" err="1"/>
              <a:t>깃허브</a:t>
            </a:r>
            <a:r>
              <a:rPr lang="ko-KR" altLang="en-US" sz="1400" dirty="0"/>
              <a:t> 저장소를 블로그로 만들려면 여러분의 </a:t>
            </a:r>
            <a:r>
              <a:rPr lang="en-US" altLang="ko-KR" sz="1400" dirty="0"/>
              <a:t>GitHub </a:t>
            </a:r>
            <a:r>
              <a:rPr lang="ko-KR" altLang="en-US" sz="1400" dirty="0"/>
              <a:t>계정 뒤에 </a:t>
            </a:r>
            <a:r>
              <a:rPr lang="en-US" altLang="ko-KR" sz="1400" dirty="0"/>
              <a:t>.github.io</a:t>
            </a:r>
            <a:r>
              <a:rPr lang="ko-KR" altLang="en-US" sz="1400" dirty="0"/>
              <a:t>를 붙여서 저장소 이름으로 사용</a:t>
            </a:r>
            <a:br>
              <a:rPr lang="en-US" altLang="ko-KR" sz="1400" dirty="0"/>
            </a:br>
            <a:r>
              <a:rPr lang="ko-KR" altLang="en-US" sz="1400" dirty="0"/>
              <a:t>예를 들어 ‘</a:t>
            </a:r>
            <a:r>
              <a:rPr lang="en-US" altLang="ko-KR" sz="1400" dirty="0" err="1"/>
              <a:t>jjlaon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계정에 블로그를 만들려면 블로그 이름은 </a:t>
            </a:r>
            <a:r>
              <a:rPr lang="en-US" altLang="ko-KR" sz="1400" dirty="0"/>
              <a:t>jjlaon.github.io</a:t>
            </a:r>
            <a:r>
              <a:rPr lang="ko-KR" altLang="en-US" sz="1400" dirty="0"/>
              <a:t>가 됨</a:t>
            </a:r>
            <a:br>
              <a:rPr lang="en-US" altLang="ko-KR" sz="1400" dirty="0"/>
            </a:br>
            <a:r>
              <a:rPr lang="ko-KR" altLang="en-US" sz="1400" dirty="0"/>
              <a:t>저장소 설명은 옵션이므로 꼭 입력하지 않아도 됨</a:t>
            </a:r>
            <a:r>
              <a:rPr lang="en-US" altLang="ko-KR" sz="1400" dirty="0"/>
              <a:t>, </a:t>
            </a:r>
            <a:r>
              <a:rPr lang="ko-KR" altLang="en-US" sz="1400" dirty="0"/>
              <a:t>저장소 이름을 확인했다면 </a:t>
            </a:r>
            <a:r>
              <a:rPr lang="en-US" altLang="ko-KR" sz="1400" dirty="0"/>
              <a:t>[Create fork]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여러분의 계정으로 </a:t>
            </a:r>
            <a:r>
              <a:rPr lang="en-US" altLang="ko-KR" sz="1400" dirty="0" err="1"/>
              <a:t>jekyll</a:t>
            </a:r>
            <a:r>
              <a:rPr lang="en-US" altLang="ko-KR" sz="1400" dirty="0"/>
              <a:t>-now </a:t>
            </a:r>
            <a:r>
              <a:rPr lang="ko-KR" altLang="en-US" sz="1400" dirty="0"/>
              <a:t>테마 저장소가 복제되었음</a:t>
            </a:r>
            <a:br>
              <a:rPr lang="en-US" altLang="ko-KR" sz="1400" dirty="0"/>
            </a:br>
            <a:r>
              <a:rPr lang="ko-KR" altLang="en-US" sz="1400" dirty="0"/>
              <a:t>지킬 테마 저장소에서 기본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</a:t>
            </a:r>
            <a:r>
              <a:rPr lang="en-US" altLang="ko-KR" sz="1400" dirty="0"/>
              <a:t>master</a:t>
            </a:r>
            <a:r>
              <a:rPr lang="ko-KR" altLang="en-US" sz="1400" dirty="0"/>
              <a:t>로 사용했으므로 여러분 계정에 복제될 때도 </a:t>
            </a:r>
            <a:r>
              <a:rPr lang="en-US" altLang="ko-KR" sz="1400" dirty="0"/>
              <a:t>master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복제됨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4722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블로그 만들고 기본 환경 설정하기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복제한 지킬 테마를 내 블로그에서 사용하려면 테마 환경을 자신에 맞게 설정해야 함</a:t>
            </a:r>
            <a:br>
              <a:rPr lang="en-US" altLang="ko-KR" sz="1400" dirty="0"/>
            </a:br>
            <a:r>
              <a:rPr lang="ko-KR" altLang="en-US" sz="1400" dirty="0"/>
              <a:t>저장소에 있는 파일 목록에서 </a:t>
            </a:r>
            <a:r>
              <a:rPr lang="en-US" altLang="ko-KR" sz="1400" dirty="0"/>
              <a:t>[_</a:t>
            </a:r>
            <a:r>
              <a:rPr lang="en-US" altLang="ko-KR" sz="1400" dirty="0" err="1"/>
              <a:t>config.yml</a:t>
            </a:r>
            <a:r>
              <a:rPr lang="en-US" altLang="ko-KR" sz="1400" dirty="0"/>
              <a:t>] </a:t>
            </a:r>
            <a:r>
              <a:rPr lang="ko-KR" altLang="en-US" sz="1400" dirty="0"/>
              <a:t>파일을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_</a:t>
            </a:r>
            <a:r>
              <a:rPr lang="en-US" altLang="ko-KR" sz="1400" dirty="0" err="1"/>
              <a:t>config.yml</a:t>
            </a:r>
            <a:r>
              <a:rPr lang="en-US" altLang="ko-KR" sz="1400" dirty="0"/>
              <a:t> </a:t>
            </a:r>
            <a:r>
              <a:rPr lang="ko-KR" altLang="en-US" sz="1400" dirty="0"/>
              <a:t>파일 내용이 화면에 표시됨</a:t>
            </a:r>
            <a:br>
              <a:rPr lang="en-US" altLang="ko-KR" sz="1400" dirty="0"/>
            </a:br>
            <a:r>
              <a:rPr lang="ko-KR" altLang="en-US" sz="1400" dirty="0"/>
              <a:t>이 파일을 수정하기 위해     을 클릭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447BF-3BD3-42F5-9752-6B95D366A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0681"/>
          <a:stretch/>
        </p:blipFill>
        <p:spPr>
          <a:xfrm>
            <a:off x="3151093" y="3079376"/>
            <a:ext cx="254094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2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블로그 만들고 기본 환경 설정하기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8"/>
            <a:ext cx="3868878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항목마다 주석이 남아 있어서 이 내용을 참고하면서 자신에 맞게 수정함</a:t>
            </a:r>
            <a:br>
              <a:rPr lang="en-US" altLang="ko-KR" sz="1400" dirty="0"/>
            </a:br>
            <a:r>
              <a:rPr lang="ko-KR" altLang="en-US" sz="1400" dirty="0"/>
              <a:t>항목 중에서 </a:t>
            </a:r>
            <a:r>
              <a:rPr lang="en-US" altLang="ko-KR" sz="1400" dirty="0"/>
              <a:t>name</a:t>
            </a:r>
            <a:r>
              <a:rPr lang="ko-KR" altLang="en-US" sz="1400" dirty="0"/>
              <a:t>과 </a:t>
            </a:r>
            <a:r>
              <a:rPr lang="en-US" altLang="ko-KR" sz="1400" dirty="0"/>
              <a:t>description, footer links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 </a:t>
            </a:r>
            <a:r>
              <a:rPr lang="ko-KR" altLang="en-US" sz="1400" dirty="0"/>
              <a:t>부분은 꼭 수정</a:t>
            </a:r>
            <a:br>
              <a:rPr lang="en-US" altLang="ko-KR" sz="1400" dirty="0"/>
            </a:br>
            <a:r>
              <a:rPr lang="ko-KR" altLang="en-US" sz="1400" dirty="0" err="1"/>
              <a:t>그다음</a:t>
            </a:r>
            <a:r>
              <a:rPr lang="ko-KR" altLang="en-US" sz="1400" dirty="0"/>
              <a:t> 간단한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메시지와 함께 </a:t>
            </a:r>
            <a:r>
              <a:rPr lang="en-US" altLang="ko-KR" sz="1400" dirty="0"/>
              <a:t>[Commit changes] </a:t>
            </a:r>
            <a:r>
              <a:rPr lang="ko-KR" altLang="en-US" sz="1400" dirty="0"/>
              <a:t>버튼을 클릭해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브라우저 창에 새로운 탭을 열고 블로그 주소를 입력해 확인</a:t>
            </a:r>
            <a:br>
              <a:rPr lang="en-US" altLang="ko-KR" sz="1400" dirty="0"/>
            </a:br>
            <a:r>
              <a:rPr lang="en-US" altLang="ko-KR" sz="1400" dirty="0"/>
              <a:t>_</a:t>
            </a:r>
            <a:r>
              <a:rPr lang="en-US" altLang="ko-KR" sz="1400" dirty="0" err="1"/>
              <a:t>config.yml</a:t>
            </a:r>
            <a:r>
              <a:rPr lang="ko-KR" altLang="en-US" sz="1400" dirty="0"/>
              <a:t>에서 수정한 </a:t>
            </a:r>
            <a:r>
              <a:rPr lang="en-US" altLang="ko-KR" sz="1400" dirty="0"/>
              <a:t>name</a:t>
            </a:r>
            <a:r>
              <a:rPr lang="ko-KR" altLang="en-US" sz="1400" dirty="0"/>
              <a:t>과 </a:t>
            </a:r>
            <a:r>
              <a:rPr lang="en-US" altLang="ko-KR" sz="1400" dirty="0"/>
              <a:t>description </a:t>
            </a:r>
            <a:r>
              <a:rPr lang="ko-KR" altLang="en-US" sz="1400" dirty="0"/>
              <a:t>내용이 블로그 위쪽에 나타나고</a:t>
            </a:r>
            <a:r>
              <a:rPr lang="en-US" altLang="ko-KR" sz="1400" dirty="0"/>
              <a:t>, footer links</a:t>
            </a:r>
            <a:r>
              <a:rPr lang="ko-KR" altLang="en-US" sz="1400" dirty="0"/>
              <a:t>에서 지정한 </a:t>
            </a:r>
            <a:r>
              <a:rPr lang="en-US" altLang="ko-KR" sz="1400" dirty="0"/>
              <a:t>SNS </a:t>
            </a:r>
            <a:r>
              <a:rPr lang="ko-KR" altLang="en-US" sz="1400" dirty="0"/>
              <a:t>링크가 블로그 아래쪽에 나타남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314C4-F3A1-4B6D-B6CD-8E53B48A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450" y="1806876"/>
            <a:ext cx="653142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블로그에 포스트 작성하기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E34C3-5E5B-4178-B848-CA7605C9A177}"/>
              </a:ext>
            </a:extLst>
          </p:cNvPr>
          <p:cNvSpPr txBox="1"/>
          <p:nvPr/>
        </p:nvSpPr>
        <p:spPr>
          <a:xfrm>
            <a:off x="703122" y="1744909"/>
            <a:ext cx="1051560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먼저 </a:t>
            </a:r>
            <a:r>
              <a:rPr lang="en-US" altLang="ko-KR" sz="1400" dirty="0"/>
              <a:t>_posts </a:t>
            </a:r>
            <a:r>
              <a:rPr lang="ko-KR" altLang="en-US" sz="1400" dirty="0"/>
              <a:t>디렉터리에 있는 기본 포스트 파일인 </a:t>
            </a:r>
            <a:r>
              <a:rPr lang="en-US" altLang="ko-KR" sz="1400" dirty="0"/>
              <a:t>[2014-3-3-Hello-World.md]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포스트를 작성할 때도 기본적으로 지켜야 할 형식이 있음</a:t>
            </a:r>
            <a:br>
              <a:rPr lang="en-US" altLang="ko-KR" sz="1400" dirty="0"/>
            </a:br>
            <a:r>
              <a:rPr lang="en-US" altLang="ko-KR" sz="1400" dirty="0"/>
              <a:t>     </a:t>
            </a:r>
            <a:r>
              <a:rPr lang="ko-KR" altLang="en-US" sz="1400" dirty="0"/>
              <a:t>을 클릭해서 파일이 어떻게 작성되었는지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포스트 내용에서 </a:t>
            </a:r>
            <a:r>
              <a:rPr lang="en-US" altLang="ko-KR" sz="1400" dirty="0"/>
              <a:t>---</a:t>
            </a:r>
            <a:r>
              <a:rPr lang="ko-KR" altLang="en-US" sz="1400" dirty="0"/>
              <a:t>부터 </a:t>
            </a:r>
            <a:r>
              <a:rPr lang="en-US" altLang="ko-KR" sz="1400" dirty="0"/>
              <a:t>---</a:t>
            </a:r>
            <a:r>
              <a:rPr lang="ko-KR" altLang="en-US" sz="1400" dirty="0"/>
              <a:t>까지는 모든 포스트에 꼭 들어가야 할 내용</a:t>
            </a:r>
            <a:r>
              <a:rPr lang="en-US" altLang="ko-KR" sz="1400" dirty="0"/>
              <a:t>!</a:t>
            </a:r>
            <a:br>
              <a:rPr lang="en-US" altLang="ko-KR" sz="1400" dirty="0"/>
            </a:br>
            <a:r>
              <a:rPr lang="en-US" altLang="ko-KR" sz="1400" dirty="0" err="1"/>
              <a:t>layout:post</a:t>
            </a:r>
            <a:r>
              <a:rPr lang="ko-KR" altLang="en-US" sz="1400" dirty="0"/>
              <a:t>는 수정하면 안 되고</a:t>
            </a:r>
            <a:r>
              <a:rPr lang="en-US" altLang="ko-KR" sz="1400" dirty="0"/>
              <a:t>, title </a:t>
            </a:r>
            <a:r>
              <a:rPr lang="ko-KR" altLang="en-US" sz="1400" dirty="0"/>
              <a:t>부분은 포스트 제목이므로 포스트를 작성할 때마다 수정</a:t>
            </a:r>
            <a:br>
              <a:rPr lang="en-US" altLang="ko-KR" sz="1400" dirty="0"/>
            </a:br>
            <a:r>
              <a:rPr lang="ko-KR" altLang="en-US" sz="1400" dirty="0"/>
              <a:t>새 포스트에 사용하기 위해 </a:t>
            </a:r>
            <a:r>
              <a:rPr lang="en-US" altLang="ko-KR" sz="1400" dirty="0"/>
              <a:t>---</a:t>
            </a:r>
            <a:r>
              <a:rPr lang="ko-KR" altLang="en-US" sz="1400" dirty="0"/>
              <a:t>부터 </a:t>
            </a:r>
            <a:r>
              <a:rPr lang="en-US" altLang="ko-KR" sz="1400" dirty="0"/>
              <a:t>---</a:t>
            </a:r>
            <a:r>
              <a:rPr lang="ko-KR" altLang="en-US" sz="1400" dirty="0"/>
              <a:t>까지 선택해 복사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웹 브라우저의 ‘뒤로’ 버튼을 두 번 눌러 </a:t>
            </a:r>
            <a:r>
              <a:rPr lang="en-US" altLang="ko-KR" sz="1400" dirty="0"/>
              <a:t>_posts </a:t>
            </a:r>
            <a:r>
              <a:rPr lang="ko-KR" altLang="en-US" sz="1400" dirty="0"/>
              <a:t>디렉터리 화면으로 돌아옴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[Add file] → [Create new file]</a:t>
            </a:r>
            <a:r>
              <a:rPr lang="ko-KR" altLang="en-US" sz="1400" dirty="0"/>
              <a:t>을 선택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파일 이름에는 </a:t>
            </a:r>
            <a:r>
              <a:rPr lang="en-US" altLang="ko-KR" sz="1400" dirty="0"/>
              <a:t>2022-06-10-first.md</a:t>
            </a:r>
            <a:r>
              <a:rPr lang="ko-KR" altLang="en-US" sz="1400" dirty="0"/>
              <a:t>처럼 날짜와 파일 이름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확장자 </a:t>
            </a:r>
            <a:r>
              <a:rPr lang="en-US" altLang="ko-KR" sz="1400" dirty="0"/>
              <a:t>.md</a:t>
            </a:r>
            <a:r>
              <a:rPr lang="ko-KR" altLang="en-US" sz="1400" dirty="0"/>
              <a:t>를 입력</a:t>
            </a:r>
            <a:br>
              <a:rPr lang="en-US" altLang="ko-KR" sz="1400" dirty="0"/>
            </a:br>
            <a:r>
              <a:rPr lang="ko-KR" altLang="en-US" sz="1400" dirty="0"/>
              <a:t>포스트 내용 맨 위에는 방금 복사한 내용을 붙여 넣고 </a:t>
            </a:r>
            <a:r>
              <a:rPr lang="en-US" altLang="ko-KR" sz="1400" dirty="0"/>
              <a:t>title: </a:t>
            </a:r>
            <a:r>
              <a:rPr lang="ko-KR" altLang="en-US" sz="1400" dirty="0"/>
              <a:t>다음에 나오는 내용을 수정</a:t>
            </a:r>
            <a:br>
              <a:rPr lang="en-US" altLang="ko-KR" sz="1400" dirty="0"/>
            </a:br>
            <a:r>
              <a:rPr lang="en-US" altLang="ko-KR" sz="1400" dirty="0"/>
              <a:t>title </a:t>
            </a:r>
            <a:r>
              <a:rPr lang="ko-KR" altLang="en-US" sz="1400" dirty="0"/>
              <a:t>내용은 블로그에 표시되는 포스트의 제목임</a:t>
            </a:r>
            <a:br>
              <a:rPr lang="en-US" altLang="ko-KR" sz="1400" dirty="0"/>
            </a:br>
            <a:r>
              <a:rPr lang="ko-KR" altLang="en-US" sz="1400" dirty="0" err="1"/>
              <a:t>그다음</a:t>
            </a:r>
            <a:r>
              <a:rPr lang="ko-KR" altLang="en-US" sz="1400" dirty="0"/>
              <a:t> 원하는 내용을 입력하는데</a:t>
            </a:r>
            <a:r>
              <a:rPr lang="en-US" altLang="ko-KR" sz="1400" dirty="0"/>
              <a:t> </a:t>
            </a:r>
            <a:r>
              <a:rPr lang="ko-KR" altLang="en-US" sz="1400" dirty="0"/>
              <a:t>앞에서 공부한 마크다운 문법을 사용해서 포스트를 작성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C0BAA5B-C3A1-4C22-83D5-D0A1DC8B5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519"/>
          <a:stretch/>
        </p:blipFill>
        <p:spPr>
          <a:xfrm>
            <a:off x="1160369" y="2461740"/>
            <a:ext cx="251712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19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블로그에 포스트 작성하기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E34C3-5E5B-4178-B848-CA7605C9A177}"/>
              </a:ext>
            </a:extLst>
          </p:cNvPr>
          <p:cNvSpPr txBox="1"/>
          <p:nvPr/>
        </p:nvSpPr>
        <p:spPr>
          <a:xfrm>
            <a:off x="703122" y="1744909"/>
            <a:ext cx="10515600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1400" dirty="0"/>
              <a:t>[Preview] </a:t>
            </a:r>
            <a:r>
              <a:rPr lang="ko-KR" altLang="en-US" sz="1400" dirty="0"/>
              <a:t>탭을 클릭해서 원하는 결과가 나오는지 확인</a:t>
            </a:r>
            <a:br>
              <a:rPr lang="en-US" altLang="ko-KR" sz="1400" dirty="0"/>
            </a:br>
            <a:r>
              <a:rPr lang="ko-KR" altLang="en-US" sz="1400" dirty="0"/>
              <a:t>수정이 필요하다면 </a:t>
            </a:r>
            <a:r>
              <a:rPr lang="en-US" altLang="ko-KR" sz="1400" dirty="0"/>
              <a:t>[Edit new file] </a:t>
            </a:r>
            <a:r>
              <a:rPr lang="ko-KR" altLang="en-US" sz="1400" dirty="0"/>
              <a:t>탭을 클릭해서 소스를 수정하면 됨</a:t>
            </a:r>
            <a:br>
              <a:rPr lang="en-US" altLang="ko-KR" sz="1400" dirty="0"/>
            </a:br>
            <a:r>
              <a:rPr lang="ko-KR" altLang="en-US" sz="1400" dirty="0"/>
              <a:t>입력이 끝났으면 화면 아래에서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입력하고 </a:t>
            </a:r>
            <a:r>
              <a:rPr lang="en-US" altLang="ko-KR" sz="1400" dirty="0"/>
              <a:t>[Commit new file] </a:t>
            </a:r>
            <a:r>
              <a:rPr lang="ko-KR" altLang="en-US" sz="1400" dirty="0"/>
              <a:t>버튼을 눌러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400" dirty="0"/>
              <a:t>새 포스트를 커밋하면 </a:t>
            </a:r>
            <a:r>
              <a:rPr lang="en-US" altLang="ko-KR" sz="1400" dirty="0"/>
              <a:t>_posts </a:t>
            </a:r>
            <a:r>
              <a:rPr lang="ko-KR" altLang="en-US" sz="1400" dirty="0"/>
              <a:t>디렉터리에 방금 만든 포스트 파일이 나타남</a:t>
            </a:r>
            <a:br>
              <a:rPr lang="en-US" altLang="ko-KR" sz="1400" dirty="0"/>
            </a:br>
            <a:r>
              <a:rPr lang="ko-KR" altLang="en-US" sz="1400" dirty="0"/>
              <a:t>이제부터 블로그에 새 포스트를 추가하고 싶다면 같은 방법으로 </a:t>
            </a:r>
            <a:r>
              <a:rPr lang="en-US" altLang="ko-KR" sz="1400" dirty="0"/>
              <a:t>_post </a:t>
            </a:r>
            <a:r>
              <a:rPr lang="ko-KR" altLang="en-US" sz="1400" dirty="0"/>
              <a:t>디렉터리에 파일을 만들면 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400" dirty="0"/>
              <a:t>이번에도 포스트를 작성하고 조금 기다려야 블로그에서 확인할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515818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블로그 포스트에 이미지 넣기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E34C3-5E5B-4178-B848-CA7605C9A177}"/>
              </a:ext>
            </a:extLst>
          </p:cNvPr>
          <p:cNvSpPr txBox="1"/>
          <p:nvPr/>
        </p:nvSpPr>
        <p:spPr>
          <a:xfrm>
            <a:off x="703122" y="1744909"/>
            <a:ext cx="10515600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블로그의 이미지는 저장소 자체에 올리기도 하지만 </a:t>
            </a:r>
            <a:r>
              <a:rPr lang="en-US" altLang="ko-KR" sz="1400" dirty="0" err="1"/>
              <a:t>jekyll</a:t>
            </a:r>
            <a:r>
              <a:rPr lang="en-US" altLang="ko-KR" sz="1400" dirty="0"/>
              <a:t>-now </a:t>
            </a:r>
            <a:r>
              <a:rPr lang="ko-KR" altLang="en-US" sz="1400" dirty="0"/>
              <a:t>테마에서는 </a:t>
            </a:r>
            <a:r>
              <a:rPr lang="en-US" altLang="ko-KR" sz="1400" dirty="0"/>
              <a:t>images </a:t>
            </a:r>
            <a:r>
              <a:rPr lang="ko-KR" altLang="en-US" sz="1400" dirty="0"/>
              <a:t>디렉터리를 사용하고 있음</a:t>
            </a:r>
            <a:br>
              <a:rPr lang="en-US" altLang="ko-KR" sz="1400" dirty="0"/>
            </a:br>
            <a:r>
              <a:rPr lang="ko-KR" altLang="en-US" sz="1400" dirty="0"/>
              <a:t>저장소의 </a:t>
            </a:r>
            <a:r>
              <a:rPr lang="en-US" altLang="ko-KR" sz="1400" dirty="0"/>
              <a:t>images </a:t>
            </a:r>
            <a:r>
              <a:rPr lang="ko-KR" altLang="en-US" sz="1400" dirty="0"/>
              <a:t>디렉터리로 이동한 후 </a:t>
            </a:r>
            <a:r>
              <a:rPr lang="en-US" altLang="ko-KR" sz="1400" dirty="0"/>
              <a:t>[Add file] → [Upload file]</a:t>
            </a:r>
            <a:r>
              <a:rPr lang="ko-KR" altLang="en-US" sz="1400" dirty="0"/>
              <a:t>을 선택하고 사용할 이미지 파일을 드래그해서 업로드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저장소에 변경 사항이 생겼으므로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작성한 후 </a:t>
            </a:r>
            <a:r>
              <a:rPr lang="en-US" altLang="ko-KR" sz="1400" dirty="0"/>
              <a:t>[Commit changes]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images </a:t>
            </a:r>
            <a:r>
              <a:rPr lang="ko-KR" altLang="en-US" sz="1400" dirty="0"/>
              <a:t>디렉터리에 방금 업로드한 파일이 올라와 있을 것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이제 </a:t>
            </a:r>
            <a:r>
              <a:rPr lang="en-US" altLang="ko-KR" sz="1400" dirty="0"/>
              <a:t>_posts </a:t>
            </a:r>
            <a:r>
              <a:rPr lang="ko-KR" altLang="en-US" sz="1400" dirty="0"/>
              <a:t>디렉토리로 이동</a:t>
            </a:r>
            <a:br>
              <a:rPr lang="en-US" altLang="ko-KR" sz="1400" dirty="0"/>
            </a:br>
            <a:r>
              <a:rPr lang="ko-KR" altLang="en-US" sz="1400" dirty="0"/>
              <a:t>새 파일을 만들 수도 있지만 여기에서는 기존 포스트를 수정해서 이미지를 추가해 봄</a:t>
            </a:r>
            <a:br>
              <a:rPr lang="en-US" altLang="ko-KR" sz="1400" dirty="0"/>
            </a:br>
            <a:r>
              <a:rPr lang="ko-KR" altLang="en-US" sz="1400" dirty="0"/>
              <a:t>앞에서 만들었던 포스트 파일을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포스트 내용을 수정하기 위해     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images </a:t>
            </a:r>
            <a:r>
              <a:rPr lang="ko-KR" altLang="en-US" sz="1400" dirty="0"/>
              <a:t>디렉터리에 있는 이미지를 삽입하려면 다음 형식을 사용해서 삽입할 이미지 파일을 지정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27F519-48AE-4ED3-846A-97257DA981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55"/>
          <a:stretch/>
        </p:blipFill>
        <p:spPr>
          <a:xfrm>
            <a:off x="3506694" y="4068532"/>
            <a:ext cx="249331" cy="274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E1EBD7-F8D1-4605-B524-6A6B51067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2" y="4704427"/>
            <a:ext cx="690646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8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블로그 포스트에 이미지 넣기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 err="1">
                <a:latin typeface="+mn-ea"/>
                <a:ea typeface="+mn-ea"/>
              </a:rPr>
              <a:t>깃허브에</a:t>
            </a:r>
            <a:r>
              <a:rPr lang="ko-KR" altLang="en-US" sz="2800" b="0" dirty="0">
                <a:latin typeface="+mn-ea"/>
                <a:ea typeface="+mn-ea"/>
              </a:rPr>
              <a:t> 블로그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E34C3-5E5B-4178-B848-CA7605C9A177}"/>
              </a:ext>
            </a:extLst>
          </p:cNvPr>
          <p:cNvSpPr txBox="1"/>
          <p:nvPr/>
        </p:nvSpPr>
        <p:spPr>
          <a:xfrm>
            <a:off x="703122" y="1744909"/>
            <a:ext cx="105156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커밋하기 전에 </a:t>
            </a:r>
            <a:r>
              <a:rPr lang="en-US" altLang="ko-KR" sz="1400" dirty="0"/>
              <a:t>[Preview] </a:t>
            </a:r>
            <a:r>
              <a:rPr lang="ko-KR" altLang="en-US" sz="1400" dirty="0"/>
              <a:t>탭을 눌러 이미지가 제대로 나타나는지 확인</a:t>
            </a:r>
            <a:br>
              <a:rPr lang="en-US" altLang="ko-KR" sz="1400" dirty="0"/>
            </a:br>
            <a:r>
              <a:rPr lang="ko-KR" altLang="en-US" sz="1400" dirty="0"/>
              <a:t>수정이 필요하다면 </a:t>
            </a:r>
            <a:r>
              <a:rPr lang="en-US" altLang="ko-KR" sz="1400" dirty="0"/>
              <a:t>[Edit file] </a:t>
            </a:r>
            <a:r>
              <a:rPr lang="ko-KR" altLang="en-US" sz="1400" dirty="0"/>
              <a:t>탭을 클릭해서 소스를 수정하고 다시 </a:t>
            </a:r>
            <a:r>
              <a:rPr lang="en-US" altLang="ko-KR" sz="1400" dirty="0"/>
              <a:t>[Preview] </a:t>
            </a:r>
            <a:r>
              <a:rPr lang="ko-KR" altLang="en-US" sz="1400" dirty="0"/>
              <a:t>탭에서 결과를 확인</a:t>
            </a:r>
            <a:br>
              <a:rPr lang="en-US" altLang="ko-KR" sz="1400" dirty="0"/>
            </a:br>
            <a:r>
              <a:rPr lang="ko-KR" altLang="en-US" sz="1400" dirty="0"/>
              <a:t>원하는 결과가 나왔다면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입력한 후 </a:t>
            </a:r>
            <a:r>
              <a:rPr lang="en-US" altLang="ko-KR" sz="1400" dirty="0"/>
              <a:t>[Commit changes]</a:t>
            </a:r>
            <a:r>
              <a:rPr lang="ko-KR" altLang="en-US" sz="1400" dirty="0"/>
              <a:t>를 클릭해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블로그에서 이미지가 잘 삽입되었는지 확인</a:t>
            </a:r>
            <a:br>
              <a:rPr lang="en-US" altLang="ko-KR" sz="1400" dirty="0"/>
            </a:br>
            <a:r>
              <a:rPr lang="ko-KR" altLang="en-US" sz="1400" dirty="0"/>
              <a:t>첫 화면에서 포스트 내용에 있는 </a:t>
            </a:r>
            <a:r>
              <a:rPr lang="en-US" altLang="ko-KR" sz="1400" dirty="0"/>
              <a:t>[READ MORE]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r>
              <a:rPr lang="ko-KR" altLang="en-US" sz="1400" dirty="0"/>
              <a:t>이미지를 삽입했던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반영되어 포스트에도 나타날 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9170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사용할 파일 준비하기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웹 사이트를 만들려면 사이트 내용이 담긴 </a:t>
            </a:r>
            <a:r>
              <a:rPr lang="en-US" altLang="ko-KR" sz="1400" dirty="0"/>
              <a:t>HTML </a:t>
            </a:r>
            <a:r>
              <a:rPr lang="ko-KR" altLang="en-US" sz="1400" dirty="0"/>
              <a:t>파일과 사이트 디자인을 담당하는 </a:t>
            </a:r>
            <a:r>
              <a:rPr lang="en-US" altLang="ko-KR" sz="1400" dirty="0"/>
              <a:t>CSS </a:t>
            </a:r>
            <a:r>
              <a:rPr lang="ko-KR" altLang="en-US" sz="1400" dirty="0"/>
              <a:t>파일을 준비해야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HTML</a:t>
            </a:r>
            <a:r>
              <a:rPr lang="ko-KR" altLang="en-US" sz="1400" dirty="0"/>
              <a:t>과 </a:t>
            </a:r>
            <a:r>
              <a:rPr lang="en-US" altLang="ko-KR" sz="1400" dirty="0"/>
              <a:t>CSS</a:t>
            </a:r>
            <a:r>
              <a:rPr lang="ko-KR" altLang="en-US" sz="1400" dirty="0"/>
              <a:t>를 공부했다면 문서를 직접 만들어 보는 것도 좋음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이때 첫 화면은 반드시 </a:t>
            </a:r>
            <a:r>
              <a:rPr lang="en-US" altLang="ko-KR" sz="1400" dirty="0"/>
              <a:t>index.html</a:t>
            </a:r>
            <a:r>
              <a:rPr lang="ko-KR" altLang="en-US" sz="1400" dirty="0"/>
              <a:t>로 저장해야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자신의 컴퓨터에서 이미지가 제대로 보이는지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링크가 제대로 동작하는지 확인한 뒤 </a:t>
            </a:r>
            <a:r>
              <a:rPr lang="ko-KR" altLang="en-US" sz="1400" dirty="0" err="1"/>
              <a:t>푸시해야</a:t>
            </a:r>
            <a:r>
              <a:rPr lang="ko-KR" altLang="en-US" sz="1400" dirty="0"/>
              <a:t>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아직 이력서 사이트 파일을 준비하지 못했다면 이 책에서 제공하는 예제 파일을 사용해서 연습해도 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미리 만들어 둔 소스를 여러분의 저장소로 복제하는 방법과 </a:t>
            </a:r>
            <a:r>
              <a:rPr lang="en-US" altLang="ko-KR" sz="1400" dirty="0"/>
              <a:t>VS Code</a:t>
            </a:r>
            <a:r>
              <a:rPr lang="ko-KR" altLang="en-US" sz="1400" dirty="0"/>
              <a:t>를 통해 풀과 푸시 사용법을 함께 공부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단</a:t>
            </a:r>
            <a:r>
              <a:rPr lang="en-US" altLang="ko-KR" sz="1400" dirty="0"/>
              <a:t>, HTML</a:t>
            </a:r>
            <a:r>
              <a:rPr lang="ko-KR" altLang="en-US" sz="1400" dirty="0"/>
              <a:t>과 </a:t>
            </a:r>
            <a:r>
              <a:rPr lang="en-US" altLang="ko-KR" sz="1400" dirty="0"/>
              <a:t>CSS</a:t>
            </a:r>
            <a:r>
              <a:rPr lang="ko-KR" altLang="en-US" sz="1400" dirty="0"/>
              <a:t>의 기본은 알고 있어야 소스를 수정하기가 쉬움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</a:p>
        </p:txBody>
      </p:sp>
    </p:spTree>
    <p:extLst>
      <p:ext uri="{BB962C8B-B14F-4D97-AF65-F5344CB8AC3E}">
        <p14:creationId xmlns:p14="http://schemas.microsoft.com/office/powerpoint/2010/main" val="95262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저장소 복제하기</a:t>
            </a:r>
            <a:r>
              <a:rPr lang="en-US" altLang="ko-KR" b="1" dirty="0">
                <a:solidFill>
                  <a:srgbClr val="0079C2"/>
                </a:solidFill>
              </a:rPr>
              <a:t>(fork)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사이트에 로그인한 후 이력서 예제 파일이 저장된 </a:t>
            </a:r>
            <a:r>
              <a:rPr lang="en-US" altLang="ko-KR" sz="1400" dirty="0"/>
              <a:t>https://github.com/jjlaon/resume</a:t>
            </a:r>
            <a:r>
              <a:rPr lang="ko-KR" altLang="en-US" sz="1400" dirty="0"/>
              <a:t>로 접속</a:t>
            </a:r>
            <a:br>
              <a:rPr lang="en-US" altLang="ko-KR" sz="1400" dirty="0"/>
            </a:br>
            <a:r>
              <a:rPr lang="ko-KR" altLang="en-US" sz="1400" dirty="0"/>
              <a:t>화면 오른쪽 위에 있는 </a:t>
            </a:r>
            <a:r>
              <a:rPr lang="en-US" altLang="ko-KR" sz="1400" dirty="0"/>
              <a:t>[Fork]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현재 계정에 저장소를 복제할 때 원래 저장소와 같은 이름을 사용하기 때문에 </a:t>
            </a:r>
            <a:r>
              <a:rPr lang="en-US" altLang="ko-KR" sz="1400" dirty="0"/>
              <a:t>[Create fork]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잠시 기다리면 복제가 끝남 그리고 여러분의 계정에 ‘</a:t>
            </a:r>
            <a:r>
              <a:rPr lang="en-US" altLang="ko-KR" sz="1400" dirty="0"/>
              <a:t>resume’</a:t>
            </a:r>
            <a:r>
              <a:rPr lang="ko-KR" altLang="en-US" sz="1400" dirty="0"/>
              <a:t>라는 이름의 저장소가 만들어졌을 것</a:t>
            </a:r>
            <a:br>
              <a:rPr lang="en-US" altLang="ko-KR" sz="1400" dirty="0"/>
            </a:br>
            <a:r>
              <a:rPr lang="ko-KR" altLang="en-US" sz="1400" dirty="0"/>
              <a:t>화면 왼쪽 위를 보면 ‘계정 </a:t>
            </a:r>
            <a:r>
              <a:rPr lang="en-US" altLang="ko-KR" sz="1400" dirty="0"/>
              <a:t>/resume’</a:t>
            </a:r>
            <a:r>
              <a:rPr lang="ko-KR" altLang="en-US" sz="1400" dirty="0"/>
              <a:t>이라고 나타나 있고</a:t>
            </a:r>
            <a:r>
              <a:rPr lang="en-US" altLang="ko-KR" sz="1400" dirty="0"/>
              <a:t>, </a:t>
            </a:r>
            <a:r>
              <a:rPr lang="ko-KR" altLang="en-US" sz="1400" dirty="0"/>
              <a:t>그 아래에 ‘</a:t>
            </a:r>
            <a:r>
              <a:rPr lang="en-US" altLang="ko-KR" sz="1400" dirty="0"/>
              <a:t>forked from </a:t>
            </a:r>
            <a:r>
              <a:rPr lang="en-US" altLang="ko-KR" sz="1400" dirty="0" err="1"/>
              <a:t>jjlaon</a:t>
            </a:r>
            <a:r>
              <a:rPr lang="en-US" altLang="ko-KR" sz="1400" dirty="0"/>
              <a:t>/resume’</a:t>
            </a:r>
            <a:r>
              <a:rPr lang="ko-KR" altLang="en-US" sz="1400" dirty="0"/>
              <a:t>이라고 되어 있음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jjlaon</a:t>
            </a:r>
            <a:r>
              <a:rPr lang="en-US" altLang="ko-KR" sz="1400" dirty="0"/>
              <a:t>/resume </a:t>
            </a:r>
            <a:r>
              <a:rPr lang="ko-KR" altLang="en-US" sz="1400" dirty="0"/>
              <a:t>저장소에서 </a:t>
            </a:r>
            <a:r>
              <a:rPr lang="ko-KR" altLang="en-US" sz="1400" dirty="0" err="1"/>
              <a:t>포크했다는</a:t>
            </a:r>
            <a:r>
              <a:rPr lang="ko-KR" altLang="en-US" sz="1400" dirty="0"/>
              <a:t> 의미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예를 들어 여기에서 사용한 계정은 </a:t>
            </a:r>
            <a:r>
              <a:rPr lang="en-US" altLang="ko-KR" sz="1400" dirty="0" err="1"/>
              <a:t>peacein</a:t>
            </a:r>
            <a:r>
              <a:rPr lang="ko-KR" altLang="en-US" sz="1400" dirty="0"/>
              <a:t>인데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jjlaon</a:t>
            </a:r>
            <a:r>
              <a:rPr lang="en-US" altLang="ko-KR" sz="1400" dirty="0"/>
              <a:t>/resume</a:t>
            </a:r>
            <a:r>
              <a:rPr lang="ko-KR" altLang="en-US" sz="1400" dirty="0"/>
              <a:t>을 복제해서 </a:t>
            </a:r>
            <a:r>
              <a:rPr lang="en-US" altLang="ko-KR" sz="1400" dirty="0" err="1"/>
              <a:t>peacein</a:t>
            </a:r>
            <a:r>
              <a:rPr lang="en-US" altLang="ko-KR" sz="1400" dirty="0"/>
              <a:t>/resume </a:t>
            </a:r>
            <a:r>
              <a:rPr lang="ko-KR" altLang="en-US" sz="1400" dirty="0"/>
              <a:t>저장소를 만든 것</a:t>
            </a:r>
            <a:br>
              <a:rPr lang="en-US" altLang="ko-KR" sz="1400" dirty="0"/>
            </a:br>
            <a:r>
              <a:rPr lang="ko-KR" altLang="en-US" sz="1400" dirty="0"/>
              <a:t>그리고 이제부터는 </a:t>
            </a:r>
            <a:r>
              <a:rPr lang="en-US" altLang="ko-KR" sz="1400" dirty="0" err="1"/>
              <a:t>peacein</a:t>
            </a:r>
            <a:r>
              <a:rPr lang="en-US" altLang="ko-KR" sz="1400" dirty="0"/>
              <a:t>/resume</a:t>
            </a:r>
            <a:r>
              <a:rPr lang="ko-KR" altLang="en-US" sz="1400" dirty="0"/>
              <a:t>에서 소스를 수정할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7280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지역 저장소로 복제하기</a:t>
            </a:r>
            <a:r>
              <a:rPr lang="en-US" altLang="ko-KR" b="1" dirty="0">
                <a:solidFill>
                  <a:srgbClr val="0079C2"/>
                </a:solidFill>
              </a:rPr>
              <a:t>(clone)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를 실행합니다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열려 있는 작업 폴더가 있다면 기존 폴더를 닫아야 함</a:t>
            </a:r>
            <a:br>
              <a:rPr lang="en-US" altLang="ko-KR" sz="1400" dirty="0"/>
            </a:br>
            <a:r>
              <a:rPr lang="ko-KR" altLang="en-US" sz="1400" dirty="0"/>
              <a:t>탐색기 창에 </a:t>
            </a:r>
            <a:r>
              <a:rPr lang="en-US" altLang="ko-KR" sz="1400" dirty="0"/>
              <a:t>[</a:t>
            </a:r>
            <a:r>
              <a:rPr lang="ko-KR" altLang="en-US" sz="1400" dirty="0"/>
              <a:t>폴더 열기</a:t>
            </a:r>
            <a:r>
              <a:rPr lang="en-US" altLang="ko-KR" sz="1400" dirty="0"/>
              <a:t>]</a:t>
            </a:r>
            <a:r>
              <a:rPr lang="ko-KR" altLang="en-US" sz="1400" dirty="0"/>
              <a:t>와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리포지토리</a:t>
            </a:r>
            <a:r>
              <a:rPr lang="ko-KR" altLang="en-US" sz="1400" dirty="0"/>
              <a:t> 복제</a:t>
            </a:r>
            <a:r>
              <a:rPr lang="en-US" altLang="ko-KR" sz="1400" dirty="0"/>
              <a:t>] </a:t>
            </a:r>
            <a:r>
              <a:rPr lang="ko-KR" altLang="en-US" sz="1400" dirty="0"/>
              <a:t>버튼이 보일 것</a:t>
            </a:r>
            <a:br>
              <a:rPr lang="en-US" altLang="ko-KR" sz="1400" dirty="0"/>
            </a:br>
            <a:r>
              <a:rPr lang="en-US" altLang="ko-KR" sz="1400" dirty="0"/>
              <a:t>[</a:t>
            </a:r>
            <a:r>
              <a:rPr lang="ko-KR" altLang="en-US" sz="1400" dirty="0" err="1"/>
              <a:t>리포지토리</a:t>
            </a:r>
            <a:r>
              <a:rPr lang="ko-KR" altLang="en-US" sz="1400" dirty="0"/>
              <a:t> 복제</a:t>
            </a:r>
            <a:r>
              <a:rPr lang="en-US" altLang="ko-KR" sz="1400" dirty="0"/>
              <a:t>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화면 위쪽에 나타나는 입력 창에 복제할 저장소 주소를 입력</a:t>
            </a:r>
            <a:br>
              <a:rPr lang="en-US" altLang="ko-KR" sz="1400" dirty="0"/>
            </a:br>
            <a:r>
              <a:rPr lang="ko-KR" altLang="en-US" sz="1400" dirty="0"/>
              <a:t>여기에서는 이력서 파일을 </a:t>
            </a:r>
            <a:r>
              <a:rPr lang="ko-KR" altLang="en-US" sz="1400" dirty="0" err="1"/>
              <a:t>포크해</a:t>
            </a:r>
            <a:r>
              <a:rPr lang="ko-KR" altLang="en-US" sz="1400" dirty="0"/>
              <a:t> 둔 여러분의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 주소를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복제한 저장소를 어디에 저장할지 선택</a:t>
            </a:r>
            <a:br>
              <a:rPr lang="en-US" altLang="ko-KR" sz="1400" dirty="0"/>
            </a:br>
            <a:r>
              <a:rPr lang="ko-KR" altLang="en-US" sz="1400" dirty="0"/>
              <a:t>저장소를 복제하면서 저장소 이름과 같은 폴더가 만들어지므로 그 폴더가 있어야 할 위치를 선택하면 됨</a:t>
            </a:r>
            <a:br>
              <a:rPr lang="en-US" altLang="ko-KR" sz="1400" dirty="0"/>
            </a:br>
            <a:r>
              <a:rPr lang="ko-KR" altLang="en-US" sz="1400" dirty="0"/>
              <a:t>여기에서는 </a:t>
            </a:r>
            <a:r>
              <a:rPr lang="en-US" altLang="ko-KR" sz="1400" dirty="0"/>
              <a:t>[</a:t>
            </a:r>
            <a:r>
              <a:rPr lang="ko-KR" altLang="en-US" sz="1400" dirty="0"/>
              <a:t>바탕 화면</a:t>
            </a:r>
            <a:r>
              <a:rPr lang="en-US" altLang="ko-KR" sz="1400" dirty="0"/>
              <a:t>]</a:t>
            </a:r>
            <a:r>
              <a:rPr lang="ko-KR" altLang="en-US" sz="1400" dirty="0"/>
              <a:t>을 선택하고 </a:t>
            </a:r>
            <a:r>
              <a:rPr lang="en-US" altLang="ko-KR" sz="1400" dirty="0"/>
              <a:t>[</a:t>
            </a:r>
            <a:r>
              <a:rPr lang="ko-KR" altLang="en-US" sz="1400" dirty="0" err="1"/>
              <a:t>리포지토리</a:t>
            </a:r>
            <a:r>
              <a:rPr lang="ko-KR" altLang="en-US" sz="1400" dirty="0"/>
              <a:t> 위치 선택</a:t>
            </a:r>
            <a:r>
              <a:rPr lang="en-US" altLang="ko-KR" sz="1400" dirty="0"/>
              <a:t>]</a:t>
            </a:r>
            <a:r>
              <a:rPr lang="ko-KR" altLang="en-US" sz="1400" dirty="0"/>
              <a:t>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저장소 복제가 끝나면 복제된 저장소를 </a:t>
            </a:r>
            <a:r>
              <a:rPr lang="en-US" altLang="ko-KR" sz="1400" dirty="0"/>
              <a:t>VS Code</a:t>
            </a:r>
            <a:r>
              <a:rPr lang="ko-KR" altLang="en-US" sz="1400" dirty="0"/>
              <a:t>에 열 것인지 묻는 창이 나타남</a:t>
            </a:r>
            <a:br>
              <a:rPr lang="en-US" altLang="ko-KR" sz="1400" dirty="0"/>
            </a:br>
            <a:r>
              <a:rPr lang="en-US" altLang="ko-KR" sz="1400" dirty="0"/>
              <a:t>[</a:t>
            </a:r>
            <a:r>
              <a:rPr lang="ko-KR" altLang="en-US" sz="1400" dirty="0"/>
              <a:t>열기</a:t>
            </a:r>
            <a:r>
              <a:rPr lang="en-US" altLang="ko-KR" sz="1400" dirty="0"/>
              <a:t>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에 ‘</a:t>
            </a:r>
            <a:r>
              <a:rPr lang="en-US" altLang="ko-KR" sz="1400" dirty="0"/>
              <a:t>RESUME’</a:t>
            </a:r>
            <a:r>
              <a:rPr lang="ko-KR" altLang="en-US" sz="1400" dirty="0"/>
              <a:t>이라는 작업 폴더가 추가되면서 복제한 저장소의 파일들이 나타남</a:t>
            </a:r>
            <a:br>
              <a:rPr lang="en-US" altLang="ko-KR" sz="1400" dirty="0"/>
            </a:br>
            <a:r>
              <a:rPr lang="en-US" altLang="ko-KR" sz="1400" dirty="0"/>
              <a:t>index.html</a:t>
            </a:r>
            <a:r>
              <a:rPr lang="ko-KR" altLang="en-US" sz="1400" dirty="0"/>
              <a:t>을 클릭하면 오른쪽 편집 창에 그 내용이 표시됨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59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지역 저장소로 복제하기</a:t>
            </a:r>
            <a:r>
              <a:rPr lang="en-US" altLang="ko-KR" b="1" dirty="0">
                <a:solidFill>
                  <a:srgbClr val="0079C2"/>
                </a:solidFill>
              </a:rPr>
              <a:t>(clone)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1400" dirty="0"/>
              <a:t>저장소 폴더를 저장한 바탕 화면을 보면 </a:t>
            </a:r>
            <a:r>
              <a:rPr lang="en-US" altLang="ko-KR" sz="1400" dirty="0"/>
              <a:t>resume </a:t>
            </a:r>
            <a:r>
              <a:rPr lang="ko-KR" altLang="en-US" sz="1400" dirty="0"/>
              <a:t>폴더가 만들어져 있을 것</a:t>
            </a:r>
            <a:br>
              <a:rPr lang="en-US" altLang="ko-KR" sz="1400" dirty="0"/>
            </a:br>
            <a:r>
              <a:rPr lang="ko-KR" altLang="en-US" sz="1400" dirty="0"/>
              <a:t>이렇게 </a:t>
            </a:r>
            <a:r>
              <a:rPr lang="en-US" altLang="ko-KR" sz="1400" dirty="0"/>
              <a:t>VS Code</a:t>
            </a:r>
            <a:r>
              <a:rPr lang="ko-KR" altLang="en-US" sz="1400" dirty="0"/>
              <a:t>에서 사이트를 복제하면</a:t>
            </a:r>
            <a:r>
              <a:rPr lang="en-US" altLang="ko-KR" sz="1400" dirty="0"/>
              <a:t>(clone) </a:t>
            </a:r>
            <a:r>
              <a:rPr lang="ko-KR" altLang="en-US" sz="1400" dirty="0"/>
              <a:t>새 폴더를 만들고 지역 저장소를 만든 후에 </a:t>
            </a:r>
            <a:br>
              <a:rPr lang="en-US" altLang="ko-KR" sz="1400" dirty="0"/>
            </a:br>
            <a:r>
              <a:rPr lang="ko-KR" altLang="en-US" sz="1400" dirty="0"/>
              <a:t>터미널 창에서 원격 저장소를 복제하는</a:t>
            </a:r>
            <a:r>
              <a:rPr lang="en-US" altLang="ko-KR" sz="1400" dirty="0"/>
              <a:t>, </a:t>
            </a:r>
            <a:r>
              <a:rPr lang="ko-KR" altLang="en-US" sz="1400" dirty="0"/>
              <a:t>이 많은 과정을 몇 번 클릭하는 것만으로도 해결할 수 있음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6"/>
            </a:pPr>
            <a:r>
              <a:rPr lang="en-US" altLang="ko-KR" sz="1400" dirty="0"/>
              <a:t>resume </a:t>
            </a:r>
            <a:r>
              <a:rPr lang="ko-KR" altLang="en-US" sz="1400" dirty="0"/>
              <a:t>폴더에 있는 </a:t>
            </a:r>
            <a:r>
              <a:rPr lang="en-US" altLang="ko-KR" sz="1400" dirty="0"/>
              <a:t>index.html</a:t>
            </a:r>
            <a:r>
              <a:rPr lang="ko-KR" altLang="en-US" sz="1400" dirty="0"/>
              <a:t>을 </a:t>
            </a:r>
            <a:r>
              <a:rPr lang="ko-KR" altLang="en-US" sz="1400" dirty="0" err="1"/>
              <a:t>더블클릭하면</a:t>
            </a:r>
            <a:r>
              <a:rPr lang="ko-KR" altLang="en-US" sz="1400" dirty="0"/>
              <a:t> 예제 사이트의 모습을 볼 수 있음</a:t>
            </a:r>
            <a:br>
              <a:rPr lang="en-US" altLang="ko-KR" sz="1400" dirty="0"/>
            </a:br>
            <a:r>
              <a:rPr lang="ko-KR" altLang="en-US" sz="1400" dirty="0"/>
              <a:t>이미지와 텍스트만 들어 있는 간단한 페이지임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725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사용할 이미지 파일 교체하기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현재 </a:t>
            </a:r>
            <a:r>
              <a:rPr lang="en-US" altLang="ko-KR" sz="1400" dirty="0"/>
              <a:t>index.html </a:t>
            </a:r>
            <a:r>
              <a:rPr lang="ko-KR" altLang="en-US" sz="1400" dirty="0"/>
              <a:t>문서에는 배경 이미지와 프로필 이미지</a:t>
            </a:r>
            <a:r>
              <a:rPr lang="en-US" altLang="ko-KR" sz="1400" dirty="0"/>
              <a:t>, </a:t>
            </a:r>
            <a:r>
              <a:rPr lang="ko-KR" altLang="en-US" sz="1400" dirty="0"/>
              <a:t>이렇게 이미지를 </a:t>
            </a:r>
            <a:r>
              <a:rPr lang="en-US" altLang="ko-KR" sz="1400" dirty="0"/>
              <a:t>2</a:t>
            </a:r>
            <a:r>
              <a:rPr lang="ko-KR" altLang="en-US" sz="1400" dirty="0"/>
              <a:t>개 사용했음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기존 이미지를 그냥 사용해도 되지만</a:t>
            </a:r>
            <a:r>
              <a:rPr lang="en-US" altLang="ko-KR" sz="1400" dirty="0"/>
              <a:t>, </a:t>
            </a:r>
            <a:r>
              <a:rPr lang="ko-KR" altLang="en-US" sz="1400" dirty="0"/>
              <a:t>다른 것으로 바꾸고 싶다면 기존의 </a:t>
            </a:r>
            <a:r>
              <a:rPr lang="en-US" altLang="ko-KR" sz="1400" dirty="0"/>
              <a:t>bg.jpg </a:t>
            </a:r>
            <a:r>
              <a:rPr lang="ko-KR" altLang="en-US" sz="1400" dirty="0"/>
              <a:t>파일과 </a:t>
            </a:r>
            <a:r>
              <a:rPr lang="en-US" altLang="ko-KR" sz="1400" dirty="0"/>
              <a:t>pf.png </a:t>
            </a:r>
            <a:r>
              <a:rPr lang="ko-KR" altLang="en-US" sz="1400" dirty="0"/>
              <a:t>파일을 삭제한 후 </a:t>
            </a:r>
            <a:br>
              <a:rPr lang="en-US" altLang="ko-KR" sz="1400" dirty="0"/>
            </a:br>
            <a:r>
              <a:rPr lang="ko-KR" altLang="en-US" sz="1400" dirty="0"/>
              <a:t>원하는 배경 이미지는 </a:t>
            </a:r>
            <a:r>
              <a:rPr lang="en-US" altLang="ko-KR" sz="1400" dirty="0"/>
              <a:t>bg.jpg</a:t>
            </a:r>
            <a:r>
              <a:rPr lang="ko-KR" altLang="en-US" sz="1400" dirty="0"/>
              <a:t>로 저장하고</a:t>
            </a:r>
            <a:r>
              <a:rPr lang="en-US" altLang="ko-KR" sz="1400" dirty="0"/>
              <a:t>, </a:t>
            </a:r>
            <a:r>
              <a:rPr lang="ko-KR" altLang="en-US" sz="1400" dirty="0"/>
              <a:t>프로필 이미지는 </a:t>
            </a:r>
            <a:r>
              <a:rPr lang="en-US" altLang="ko-KR" sz="1400" dirty="0"/>
              <a:t>pf.png</a:t>
            </a:r>
            <a:r>
              <a:rPr lang="ko-KR" altLang="en-US" sz="1400" dirty="0"/>
              <a:t>로 저장하면 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A69C05-D6BB-4458-BFAB-7A1A76125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55" y="2991410"/>
            <a:ext cx="83010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353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index.html </a:t>
            </a:r>
            <a:r>
              <a:rPr lang="ko-KR" altLang="en-US" b="1" dirty="0">
                <a:solidFill>
                  <a:srgbClr val="0079C2"/>
                </a:solidFill>
              </a:rPr>
              <a:t>파일 수정하기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에서 현재 작업 폴더에 있는 </a:t>
            </a:r>
            <a:r>
              <a:rPr lang="en-US" altLang="ko-KR" sz="1400" dirty="0"/>
              <a:t>index.html </a:t>
            </a:r>
            <a:r>
              <a:rPr lang="ko-KR" altLang="en-US" sz="1400" dirty="0"/>
              <a:t>파일을 클릭하면 오른쪽에 편집 창이 나타남</a:t>
            </a:r>
            <a:br>
              <a:rPr lang="en-US" altLang="ko-KR" sz="1400" dirty="0"/>
            </a:br>
            <a:r>
              <a:rPr lang="en-US" altLang="ko-KR" sz="1400" dirty="0"/>
              <a:t>&lt;h1&gt;</a:t>
            </a:r>
            <a:r>
              <a:rPr lang="en-US" altLang="ko-KR" sz="1400" dirty="0" err="1"/>
              <a:t>funnycom</a:t>
            </a:r>
            <a:r>
              <a:rPr lang="en-US" altLang="ko-KR" sz="1400" dirty="0"/>
              <a:t>&lt;/h1&gt;</a:t>
            </a:r>
            <a:r>
              <a:rPr lang="ko-KR" altLang="en-US" sz="1400" dirty="0"/>
              <a:t>에서 </a:t>
            </a:r>
            <a:r>
              <a:rPr lang="en-US" altLang="ko-KR" sz="1400" dirty="0" err="1"/>
              <a:t>funnycom</a:t>
            </a:r>
            <a:r>
              <a:rPr lang="en-US" altLang="ko-KR" sz="1400" dirty="0"/>
              <a:t> </a:t>
            </a:r>
            <a:r>
              <a:rPr lang="ko-KR" altLang="en-US" sz="1400" dirty="0"/>
              <a:t>대신 여러분의 이름을 넣음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&lt;h2&gt;…&lt;/h2&gt; </a:t>
            </a:r>
            <a:r>
              <a:rPr lang="ko-KR" altLang="en-US" sz="1400" dirty="0"/>
              <a:t>부분은 현재 직업을 적고 </a:t>
            </a:r>
            <a:r>
              <a:rPr lang="en-US" altLang="ko-KR" sz="1400" dirty="0"/>
              <a:t>&lt;!—</a:t>
            </a:r>
            <a:r>
              <a:rPr lang="ko-KR" altLang="en-US" sz="1400" dirty="0"/>
              <a:t>자기 소개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en-US" sz="1400" dirty="0"/>
              <a:t>부분은 </a:t>
            </a:r>
            <a:r>
              <a:rPr lang="en-US" altLang="ko-KR" sz="1400" dirty="0"/>
              <a:t>&lt;p&gt;</a:t>
            </a:r>
            <a:r>
              <a:rPr lang="ko-KR" altLang="en-US" sz="1400" dirty="0"/>
              <a:t>와 </a:t>
            </a:r>
            <a:r>
              <a:rPr lang="en-US" altLang="ko-KR" sz="1400" dirty="0"/>
              <a:t>&lt;/p&gt; </a:t>
            </a:r>
            <a:r>
              <a:rPr lang="ko-KR" altLang="en-US" sz="1400" dirty="0"/>
              <a:t>사이에 자신에게 맞게 내용을 수정함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&lt;!-- </a:t>
            </a:r>
            <a:r>
              <a:rPr lang="en-US" altLang="ko-KR" sz="1400" dirty="0" err="1"/>
              <a:t>sns</a:t>
            </a:r>
            <a:r>
              <a:rPr lang="en-US" altLang="ko-KR" sz="1400" dirty="0"/>
              <a:t> </a:t>
            </a:r>
            <a:r>
              <a:rPr lang="ko-KR" altLang="en-US" sz="1400" dirty="0"/>
              <a:t>링크 부분 </a:t>
            </a:r>
            <a:r>
              <a:rPr lang="en-US" altLang="ko-KR" sz="1400" dirty="0"/>
              <a:t>--&gt; </a:t>
            </a:r>
            <a:r>
              <a:rPr lang="ko-KR" altLang="en-US" sz="1400" dirty="0"/>
              <a:t>의 내용을 수정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630C19-9D3C-495B-8F43-10173A5D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866" y="3446546"/>
            <a:ext cx="663511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index.html </a:t>
            </a:r>
            <a:r>
              <a:rPr lang="ko-KR" altLang="en-US" b="1" dirty="0">
                <a:solidFill>
                  <a:srgbClr val="0079C2"/>
                </a:solidFill>
              </a:rPr>
              <a:t>파일 수정하기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그 밖에 경력과 기술</a:t>
            </a:r>
            <a:r>
              <a:rPr lang="en-US" altLang="ko-KR" sz="1400" dirty="0"/>
              <a:t>, </a:t>
            </a:r>
            <a:r>
              <a:rPr lang="ko-KR" altLang="en-US" sz="1400" dirty="0"/>
              <a:t>학력 등도 자신에게 맞게 내용을 수정한 후 </a:t>
            </a:r>
            <a:r>
              <a:rPr lang="en-US" altLang="ko-KR" sz="1400" dirty="0"/>
              <a:t>{{ Ctrl + S }}(</a:t>
            </a:r>
            <a:r>
              <a:rPr lang="ko-KR" altLang="en-US" sz="1400" dirty="0"/>
              <a:t>윈도우</a:t>
            </a:r>
            <a:r>
              <a:rPr lang="en-US" altLang="ko-KR" sz="1400" dirty="0"/>
              <a:t>)</a:t>
            </a:r>
            <a:r>
              <a:rPr lang="ko-KR" altLang="en-US" sz="1400" dirty="0"/>
              <a:t>나 </a:t>
            </a:r>
            <a:r>
              <a:rPr lang="en-US" altLang="ko-KR" sz="1400" dirty="0"/>
              <a:t>{{ Command + S }}(</a:t>
            </a:r>
            <a:r>
              <a:rPr lang="ko-KR" altLang="en-US" sz="1400" dirty="0"/>
              <a:t>맥</a:t>
            </a:r>
            <a:r>
              <a:rPr lang="en-US" altLang="ko-KR" sz="1400" dirty="0"/>
              <a:t>)</a:t>
            </a:r>
            <a:r>
              <a:rPr lang="ko-KR" altLang="en-US" sz="1400" dirty="0"/>
              <a:t>를 눌러 저장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브라우저에서 </a:t>
            </a:r>
            <a:r>
              <a:rPr lang="en-US" altLang="ko-KR" sz="1400" dirty="0"/>
              <a:t>resume/index.html </a:t>
            </a:r>
            <a:r>
              <a:rPr lang="ko-KR" altLang="en-US" sz="1400" dirty="0"/>
              <a:t>파일을 열어 원하는 내용으로 바뀌었는지 확인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511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변경 사항 커밋하기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VS Code</a:t>
            </a:r>
            <a:r>
              <a:rPr lang="ko-KR" altLang="en-US" sz="1400" dirty="0"/>
              <a:t>에서     </a:t>
            </a:r>
            <a:r>
              <a:rPr lang="en-US" altLang="ko-KR" sz="1400" dirty="0"/>
              <a:t>(</a:t>
            </a:r>
            <a:r>
              <a:rPr lang="ko-KR" altLang="en-US" sz="1400" dirty="0"/>
              <a:t>소스 제어</a:t>
            </a:r>
            <a:r>
              <a:rPr lang="en-US" altLang="ko-KR" sz="1400" dirty="0"/>
              <a:t>)</a:t>
            </a:r>
            <a:r>
              <a:rPr lang="ko-KR" altLang="en-US" sz="1400" dirty="0"/>
              <a:t>를 클릭해 소스 제어 창으로 이동</a:t>
            </a:r>
            <a:br>
              <a:rPr lang="en-US" altLang="ko-KR" sz="1400" dirty="0"/>
            </a:br>
            <a:r>
              <a:rPr lang="en-US" altLang="ko-KR" sz="1400" dirty="0" err="1"/>
              <a:t>index.hml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수정했고 </a:t>
            </a:r>
            <a:r>
              <a:rPr lang="en-US" altLang="ko-KR" sz="1400" dirty="0"/>
              <a:t>bg.jpg</a:t>
            </a:r>
            <a:r>
              <a:rPr lang="ko-KR" altLang="en-US" sz="1400" dirty="0"/>
              <a:t>와 </a:t>
            </a:r>
            <a:r>
              <a:rPr lang="en-US" altLang="ko-KR" sz="1400" dirty="0"/>
              <a:t>pf.png </a:t>
            </a:r>
            <a:r>
              <a:rPr lang="ko-KR" altLang="en-US" sz="1400" dirty="0"/>
              <a:t>파일을 다른 것으로 바꿨기 때문에 변경 사항이 </a:t>
            </a:r>
            <a:r>
              <a:rPr lang="en-US" altLang="ko-KR" sz="1400" dirty="0"/>
              <a:t>3</a:t>
            </a:r>
            <a:r>
              <a:rPr lang="ko-KR" altLang="en-US" sz="1400" dirty="0"/>
              <a:t>개</a:t>
            </a:r>
            <a:br>
              <a:rPr lang="en-US" altLang="ko-KR" sz="1400" dirty="0"/>
            </a:br>
            <a:r>
              <a:rPr lang="en-US" altLang="ko-KR" sz="1400" dirty="0"/>
              <a:t>index.html</a:t>
            </a:r>
            <a:r>
              <a:rPr lang="ko-KR" altLang="en-US" sz="1400" dirty="0"/>
              <a:t>만 수정했다면 변경 사항은 하나뿐이므로 </a:t>
            </a:r>
            <a:r>
              <a:rPr lang="en-US" altLang="ko-KR" sz="1400" dirty="0"/>
              <a:t>[</a:t>
            </a:r>
            <a:r>
              <a:rPr lang="ko-KR" altLang="en-US" sz="1400" dirty="0"/>
              <a:t>변경 사항</a:t>
            </a:r>
            <a:r>
              <a:rPr lang="en-US" altLang="ko-KR" sz="1400" dirty="0"/>
              <a:t>]</a:t>
            </a:r>
            <a:r>
              <a:rPr lang="ko-KR" altLang="en-US" sz="1400" dirty="0"/>
              <a:t>의 항목마다     를 눌러 </a:t>
            </a:r>
            <a:r>
              <a:rPr lang="ko-KR" altLang="en-US" sz="1400" dirty="0" err="1"/>
              <a:t>스테이징함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입력한 후 메시지 창 위에 있는     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클릭하면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끝남</a:t>
            </a:r>
            <a:br>
              <a:rPr lang="en-US" altLang="ko-KR" sz="1400" dirty="0"/>
            </a:b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깃허브의</a:t>
            </a:r>
            <a:r>
              <a:rPr lang="ko-KR" altLang="en-US" sz="1400" dirty="0"/>
              <a:t> </a:t>
            </a:r>
            <a:r>
              <a:rPr lang="en-US" altLang="ko-KR" sz="1400" dirty="0"/>
              <a:t>resume </a:t>
            </a:r>
            <a:r>
              <a:rPr lang="ko-KR" altLang="en-US" sz="1400" dirty="0"/>
              <a:t>저장소로 가보면 방금 </a:t>
            </a:r>
            <a:r>
              <a:rPr lang="ko-KR" altLang="en-US" sz="1400" dirty="0" err="1"/>
              <a:t>푸시한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올라와 있는 것을 확인할 수 있음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08-1</a:t>
            </a:r>
            <a:r>
              <a:rPr lang="en-US" altLang="ko-KR" sz="2800" b="0" dirty="0">
                <a:latin typeface="+mn-ea"/>
                <a:ea typeface="+mn-ea"/>
              </a:rPr>
              <a:t> HTML, CSS </a:t>
            </a:r>
            <a:r>
              <a:rPr lang="ko-KR" altLang="en-US" sz="2800" b="0" dirty="0">
                <a:latin typeface="+mn-ea"/>
                <a:ea typeface="+mn-ea"/>
              </a:rPr>
              <a:t>파일로 이력서 사이트 만들기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07587-7BD7-4708-A89F-511FCE86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698" y="1825801"/>
            <a:ext cx="240866" cy="274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C29117-8497-456C-87B1-09AE47106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854"/>
          <a:stretch/>
        </p:blipFill>
        <p:spPr>
          <a:xfrm>
            <a:off x="7198098" y="2470820"/>
            <a:ext cx="240866" cy="274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276DF88-2A0B-4E6D-A7EC-8FE2EE83DA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173"/>
          <a:stretch/>
        </p:blipFill>
        <p:spPr>
          <a:xfrm>
            <a:off x="4867047" y="3080938"/>
            <a:ext cx="281081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1887</Words>
  <Application>Microsoft Office PowerPoint</Application>
  <PresentationFormat>와이드스크린</PresentationFormat>
  <Paragraphs>121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PowerPoint 프레젠테이션</vt:lpstr>
      <vt:lpstr>08-1 HTML, CSS 파일로 이력서 사이트 만들기</vt:lpstr>
      <vt:lpstr>08-1 HTML, CSS 파일로 이력서 사이트 만들기</vt:lpstr>
      <vt:lpstr>08-1 HTML, CSS 파일로 이력서 사이트 만들기</vt:lpstr>
      <vt:lpstr>08-1 HTML, CSS 파일로 이력서 사이트 만들기</vt:lpstr>
      <vt:lpstr>08-1 HTML, CSS 파일로 이력서 사이트 만들기</vt:lpstr>
      <vt:lpstr>08-1 HTML, CSS 파일로 이력서 사이트 만들기</vt:lpstr>
      <vt:lpstr>08-1 HTML, CSS 파일로 이력서 사이트 만들기</vt:lpstr>
      <vt:lpstr>08-1 HTML, CSS 파일로 이력서 사이트 만들기</vt:lpstr>
      <vt:lpstr>08-1 HTML, CSS 파일로 이력서 사이트 만들기</vt:lpstr>
      <vt:lpstr>08-2 깃허브에 블로그 만들기</vt:lpstr>
      <vt:lpstr>08-2 깃허브에 블로그 만들기</vt:lpstr>
      <vt:lpstr>08-2 깃허브에 블로그 만들기</vt:lpstr>
      <vt:lpstr>08-2 깃허브에 블로그 만들기</vt:lpstr>
      <vt:lpstr>08-2 깃허브에 블로그 만들기</vt:lpstr>
      <vt:lpstr>08-2 깃허브에 블로그 만들기</vt:lpstr>
      <vt:lpstr>08-2 깃허브에 블로그 만들기</vt:lpstr>
      <vt:lpstr>08-2 깃허브에 블로그 만들기</vt:lpstr>
      <vt:lpstr>08-2 깃허브에 블로그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169</cp:revision>
  <dcterms:created xsi:type="dcterms:W3CDTF">2019-12-23T02:38:38Z</dcterms:created>
  <dcterms:modified xsi:type="dcterms:W3CDTF">2024-07-09T00:30:16Z</dcterms:modified>
</cp:coreProperties>
</file>