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4" r:id="rId2"/>
    <p:sldId id="305" r:id="rId3"/>
    <p:sldId id="301" r:id="rId4"/>
    <p:sldId id="302" r:id="rId5"/>
    <p:sldId id="303" r:id="rId6"/>
    <p:sldId id="289" r:id="rId7"/>
    <p:sldId id="290" r:id="rId8"/>
    <p:sldId id="281" r:id="rId9"/>
    <p:sldId id="264" r:id="rId10"/>
    <p:sldId id="282" r:id="rId11"/>
    <p:sldId id="265" r:id="rId12"/>
    <p:sldId id="275" r:id="rId13"/>
    <p:sldId id="266" r:id="rId14"/>
    <p:sldId id="283" r:id="rId15"/>
    <p:sldId id="267" r:id="rId16"/>
    <p:sldId id="284" r:id="rId17"/>
    <p:sldId id="268" r:id="rId18"/>
    <p:sldId id="285" r:id="rId19"/>
    <p:sldId id="269" r:id="rId20"/>
    <p:sldId id="299" r:id="rId21"/>
    <p:sldId id="300" r:id="rId22"/>
    <p:sldId id="306" r:id="rId23"/>
    <p:sldId id="307" r:id="rId24"/>
    <p:sldId id="308" r:id="rId25"/>
    <p:sldId id="309" r:id="rId26"/>
    <p:sldId id="310" r:id="rId27"/>
    <p:sldId id="291" r:id="rId28"/>
    <p:sldId id="293" r:id="rId29"/>
    <p:sldId id="292" r:id="rId30"/>
    <p:sldId id="294" r:id="rId31"/>
    <p:sldId id="296" r:id="rId32"/>
    <p:sldId id="295" r:id="rId33"/>
    <p:sldId id="297" r:id="rId34"/>
    <p:sldId id="29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-1488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7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381-8E09-8D43-A793-444A77EB8026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BB3-7B0A-2B45-A01D-2BDA088F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381-8E09-8D43-A793-444A77EB8026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BB3-7B0A-2B45-A01D-2BDA088F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3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381-8E09-8D43-A793-444A77EB8026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BB3-7B0A-2B45-A01D-2BDA088F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381-8E09-8D43-A793-444A77EB8026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BB3-7B0A-2B45-A01D-2BDA088F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4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381-8E09-8D43-A793-444A77EB8026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BB3-7B0A-2B45-A01D-2BDA088F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6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381-8E09-8D43-A793-444A77EB8026}" type="datetimeFigureOut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BB3-7B0A-2B45-A01D-2BDA088F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4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381-8E09-8D43-A793-444A77EB8026}" type="datetimeFigureOut">
              <a:rPr lang="en-US" smtClean="0"/>
              <a:t>3/28/14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BB3-7B0A-2B45-A01D-2BDA088F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7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381-8E09-8D43-A793-444A77EB8026}" type="datetimeFigureOut">
              <a:rPr lang="en-US" smtClean="0"/>
              <a:t>3/28/14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BB3-7B0A-2B45-A01D-2BDA088F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381-8E09-8D43-A793-444A77EB8026}" type="datetimeFigureOut">
              <a:rPr lang="en-US" smtClean="0"/>
              <a:t>3/28/14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BB3-7B0A-2B45-A01D-2BDA088F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4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381-8E09-8D43-A793-444A77EB8026}" type="datetimeFigureOut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BB3-7B0A-2B45-A01D-2BDA088F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4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381-8E09-8D43-A793-444A77EB8026}" type="datetimeFigureOut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BB3-7B0A-2B45-A01D-2BDA088F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6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F9381-8E09-8D43-A793-444A77EB8026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21BB3-7B0A-2B45-A01D-2BDA088F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9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IBM IA64 Dual Processors (SDSC </a:t>
            </a:r>
            <a:r>
              <a:rPr lang="en-US" sz="3600" dirty="0" smtClean="0"/>
              <a:t>IA64)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3557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663423" cy="1143000"/>
          </a:xfrm>
        </p:spPr>
        <p:txBody>
          <a:bodyPr>
            <a:noAutofit/>
          </a:bodyPr>
          <a:lstStyle/>
          <a:p>
            <a:r>
              <a:rPr lang="en-US" sz="3200" dirty="0"/>
              <a:t>Cray XT3 MPP Dual Processor Nodes  (PSC Big </a:t>
            </a:r>
            <a:r>
              <a:rPr lang="en-US" sz="3200" dirty="0" smtClean="0"/>
              <a:t>Ben)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902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7133"/>
            <a:ext cx="4566925" cy="3425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464384"/>
            <a:ext cx="4566924" cy="3425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3473522"/>
            <a:ext cx="4554748" cy="3416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1905"/>
            <a:ext cx="4566918" cy="34251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98" y="6523893"/>
            <a:ext cx="917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Cray XT3 MPP Dual Processor Nodes  (</a:t>
            </a:r>
            <a:r>
              <a:rPr lang="en-US" dirty="0"/>
              <a:t>P</a:t>
            </a:r>
            <a:r>
              <a:rPr lang="en-US" dirty="0" smtClean="0"/>
              <a:t>SC Big Ben 2008) Nodes: 8 Cores/Node: 2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1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IBM Blue Gene/L	(SDSC Blue Gene)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4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7133"/>
            <a:ext cx="4566925" cy="3425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464384"/>
            <a:ext cx="4566924" cy="3425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3473522"/>
            <a:ext cx="4554748" cy="3416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1905"/>
            <a:ext cx="4566918" cy="34251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22538" y="6520251"/>
            <a:ext cx="548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Blue Gene/L (SDSC Blue Gene 2008)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41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Sun Constellation Quad Core (TACC </a:t>
            </a:r>
            <a:r>
              <a:rPr lang="en-US" sz="3200" dirty="0" smtClean="0"/>
              <a:t>Ranger)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6558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7133"/>
            <a:ext cx="4566924" cy="3425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464384"/>
            <a:ext cx="4566924" cy="3425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3473522"/>
            <a:ext cx="4554748" cy="3416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1905"/>
            <a:ext cx="4566917" cy="34251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9618" y="6520251"/>
            <a:ext cx="839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 Constellation Quad Core (TACC Ranger 2008) Node: 8 Cores/Node: 4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89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Dell Dual Core – Dual Processor (TACC </a:t>
            </a:r>
            <a:r>
              <a:rPr lang="en-US" sz="3200" dirty="0" err="1" smtClean="0"/>
              <a:t>Lonestar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279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7133"/>
            <a:ext cx="4566924" cy="3425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464384"/>
            <a:ext cx="4566924" cy="3425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3473522"/>
            <a:ext cx="4554748" cy="3416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1905"/>
            <a:ext cx="4566917" cy="34251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14911" y="6538394"/>
            <a:ext cx="686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Dell Dual Core – Dual Processor (TACC </a:t>
            </a:r>
            <a:r>
              <a:rPr lang="en-US" dirty="0" err="1" smtClean="0"/>
              <a:t>Lonestar</a:t>
            </a:r>
            <a:r>
              <a:rPr lang="en-US" dirty="0" smtClean="0"/>
              <a:t> 2008)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64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Intel 64 Quad Core – Dual </a:t>
            </a:r>
            <a:r>
              <a:rPr lang="en-US" sz="3200" dirty="0" smtClean="0"/>
              <a:t>Processor (</a:t>
            </a:r>
            <a:r>
              <a:rPr lang="en-US" sz="3200" dirty="0"/>
              <a:t>NCSA </a:t>
            </a:r>
            <a:r>
              <a:rPr lang="en-US" sz="3200" dirty="0" smtClean="0"/>
              <a:t>Abe)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6073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7133"/>
            <a:ext cx="4566924" cy="3425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464384"/>
            <a:ext cx="4566924" cy="3425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3473522"/>
            <a:ext cx="4554748" cy="3416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1905"/>
            <a:ext cx="4566917" cy="34251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14911" y="6538394"/>
            <a:ext cx="661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Intel 64 Quad Core – Dual Processor(NCSA Abe 2008)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6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7133"/>
            <a:ext cx="4566924" cy="3425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464384"/>
            <a:ext cx="4566924" cy="3425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3473522"/>
            <a:ext cx="4554748" cy="3416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1905"/>
            <a:ext cx="4566916" cy="34251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14911" y="6538394"/>
            <a:ext cx="565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IA64 Dual Processors (SDSC IA64 2008)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7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AMD Opteron and XEON (USC HPCC)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02998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29" y="27133"/>
            <a:ext cx="4561855" cy="3425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" y="3464384"/>
            <a:ext cx="4561855" cy="3425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23" y="3473522"/>
            <a:ext cx="4549692" cy="3416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" y="1905"/>
            <a:ext cx="4561847" cy="34251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04" y="6488668"/>
            <a:ext cx="925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Dual </a:t>
            </a:r>
            <a:r>
              <a:rPr lang="en-US" dirty="0" err="1"/>
              <a:t>Dodecacore</a:t>
            </a:r>
            <a:r>
              <a:rPr lang="en-US" dirty="0"/>
              <a:t> AMD Opteron (USC </a:t>
            </a:r>
            <a:r>
              <a:rPr lang="en-US" dirty="0" smtClean="0"/>
              <a:t>HPCC NBNS 2014) Nodes: 32 Cores/Node: 1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02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29" y="27133"/>
            <a:ext cx="4561855" cy="3425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" y="3464384"/>
            <a:ext cx="4561855" cy="3425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23" y="3473522"/>
            <a:ext cx="4549692" cy="34160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" y="1905"/>
            <a:ext cx="4561847" cy="34251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04" y="6488668"/>
            <a:ext cx="890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AMD and Dual</a:t>
            </a:r>
            <a:r>
              <a:rPr lang="en-US" dirty="0"/>
              <a:t> </a:t>
            </a:r>
            <a:r>
              <a:rPr lang="en-US" dirty="0" smtClean="0"/>
              <a:t>Quad XEON </a:t>
            </a:r>
            <a:r>
              <a:rPr lang="en-US" dirty="0"/>
              <a:t>(USC </a:t>
            </a:r>
            <a:r>
              <a:rPr lang="en-US" dirty="0" smtClean="0"/>
              <a:t>HPCC Main 2014 ) Nodes: 32 Cores/Node: 1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6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30" y="27133"/>
            <a:ext cx="4561853" cy="3425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" y="3464384"/>
            <a:ext cx="4561853" cy="3425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23" y="3473522"/>
            <a:ext cx="4549691" cy="34160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" y="1905"/>
            <a:ext cx="4561845" cy="34251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04" y="6488668"/>
            <a:ext cx="786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AMD Opteron </a:t>
            </a:r>
            <a:r>
              <a:rPr lang="en-US" dirty="0"/>
              <a:t>(USC </a:t>
            </a:r>
            <a:r>
              <a:rPr lang="en-US" dirty="0" smtClean="0"/>
              <a:t>HPCC </a:t>
            </a:r>
            <a:r>
              <a:rPr lang="en-US" dirty="0" err="1" smtClean="0"/>
              <a:t>Myrinet</a:t>
            </a:r>
            <a:r>
              <a:rPr lang="en-US" dirty="0" smtClean="0"/>
              <a:t> 2014 ) Nodes: 32 Cores/Node: 1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7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Cray XT5</a:t>
            </a:r>
            <a:r>
              <a:rPr lang="en-US" dirty="0"/>
              <a:t> </a:t>
            </a:r>
            <a:r>
              <a:rPr lang="en-US" dirty="0" smtClean="0"/>
              <a:t>(NICS Kraken)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2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5230"/>
            <a:ext cx="4566924" cy="3428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3462481"/>
            <a:ext cx="4566922" cy="3428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6" y="3471625"/>
            <a:ext cx="4554745" cy="3419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2"/>
            <a:ext cx="4566918" cy="34289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69971" y="6505750"/>
            <a:ext cx="683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Cray XT5 (NICS </a:t>
            </a:r>
            <a:r>
              <a:rPr lang="en-US" dirty="0" smtClean="0"/>
              <a:t>Kraken 2014) Nodes: 32 Cores/Node: 1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7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5230"/>
            <a:ext cx="4566924" cy="3428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462481"/>
            <a:ext cx="4566924" cy="3428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6" y="3471625"/>
            <a:ext cx="4554745" cy="3419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2"/>
            <a:ext cx="4566918" cy="34289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69971" y="6505750"/>
            <a:ext cx="683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Cray XT5 (NICS </a:t>
            </a:r>
            <a:r>
              <a:rPr lang="en-US" dirty="0" smtClean="0"/>
              <a:t>Kraken 2014) Nodes: 3 Cores/Node: 12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00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Blue Gene/Q	(ALCF Mira)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73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5230"/>
            <a:ext cx="4566924" cy="3428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462481"/>
            <a:ext cx="4566924" cy="3428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6" y="3471625"/>
            <a:ext cx="4554745" cy="3419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2"/>
            <a:ext cx="4566918" cy="34289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69971" y="6505750"/>
            <a:ext cx="748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Blue Gene/Q (ALCF Mira 2014) Nodes: 32 Cores/Node: 1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10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5230"/>
            <a:ext cx="4566925" cy="3428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462481"/>
            <a:ext cx="4566924" cy="3428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3471625"/>
            <a:ext cx="4554747" cy="3419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2"/>
            <a:ext cx="4566918" cy="34289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69971" y="6505750"/>
            <a:ext cx="748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Blue Gene/Q (ALCF Mira 2014) Nodes: 2 Cores/Node: 16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2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IBM IA64 Dual Processors </a:t>
            </a:r>
            <a:r>
              <a:rPr lang="en-US" sz="3600" dirty="0" smtClean="0"/>
              <a:t>(NCSA IA64)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69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Cray XE6/XK7</a:t>
            </a:r>
            <a:r>
              <a:rPr lang="en-US" dirty="0"/>
              <a:t> </a:t>
            </a:r>
            <a:r>
              <a:rPr lang="en-US" dirty="0" smtClean="0"/>
              <a:t>(NCSA Blue Waters)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6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5230"/>
            <a:ext cx="4566924" cy="3428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3462481"/>
            <a:ext cx="4566922" cy="3428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6" y="3471625"/>
            <a:ext cx="4554745" cy="34198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2"/>
            <a:ext cx="4566917" cy="34289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69971" y="6505750"/>
            <a:ext cx="71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Cray XE6 (NSF Blue Waters 2014) Nodes: 32 Cores/Node: 1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5230"/>
            <a:ext cx="4566924" cy="3428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462481"/>
            <a:ext cx="4566924" cy="3428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6" y="3471625"/>
            <a:ext cx="4554745" cy="3419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2"/>
            <a:ext cx="4566918" cy="34289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24827" y="6505750"/>
            <a:ext cx="71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Cray XE6 (NSF Blue Waters 2014) Nodes: 1 Cores/Node: 32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23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5230"/>
            <a:ext cx="4566924" cy="3428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462481"/>
            <a:ext cx="4566924" cy="3428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6" y="3471625"/>
            <a:ext cx="4554745" cy="3419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2"/>
            <a:ext cx="4566918" cy="34289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69971" y="6505750"/>
            <a:ext cx="729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Cray XK7 (NCSA Blue Waters 2014) Nodes: 32 Cores/Node: 1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0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5230"/>
            <a:ext cx="4566924" cy="3428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3462481"/>
            <a:ext cx="4566922" cy="3428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6" y="3471625"/>
            <a:ext cx="4554745" cy="34198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2"/>
            <a:ext cx="4566917" cy="34289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69971" y="6505750"/>
            <a:ext cx="729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Cray XK7 (NCSA Blue Waters 2014) Nodes: 2 Cores/Node: 16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7133"/>
            <a:ext cx="4566924" cy="3425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464384"/>
            <a:ext cx="4566924" cy="3425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3473522"/>
            <a:ext cx="4554748" cy="3416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1905"/>
            <a:ext cx="4566916" cy="34251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14911" y="6538394"/>
            <a:ext cx="573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IA64 Dual Processors (NCSA IA64 2008)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8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Dell C8220 Nodes w/ Intel E5 8-Core Sandy Bridge Processors (TACC Stampede)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232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5230"/>
            <a:ext cx="4566924" cy="3428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462481"/>
            <a:ext cx="4566924" cy="3428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6" y="3471625"/>
            <a:ext cx="4554745" cy="3419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2"/>
            <a:ext cx="4566918" cy="34289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69971" y="6505750"/>
            <a:ext cx="792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TACC Dell C3800 (TACC Stampede 2014) Nodes: 32 Cores/Node: 1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06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5230"/>
            <a:ext cx="4566924" cy="3428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3462481"/>
            <a:ext cx="4566922" cy="3428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6" y="3471625"/>
            <a:ext cx="4554745" cy="34198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2"/>
            <a:ext cx="4566917" cy="34289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69971" y="6505750"/>
            <a:ext cx="792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TACC Dell C3800 (TACC Stampede 2014) Nodes: 2 Cores/Node: 16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72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IBM P655 8-Processor Nodes </a:t>
            </a:r>
            <a:r>
              <a:rPr lang="en-US" sz="3200" dirty="0" smtClean="0"/>
              <a:t>(</a:t>
            </a:r>
            <a:r>
              <a:rPr lang="en-US" sz="3200" dirty="0"/>
              <a:t>SDSC </a:t>
            </a:r>
            <a:r>
              <a:rPr lang="en-US" sz="3200" dirty="0" err="1" smtClean="0"/>
              <a:t>DataStar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3723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27133"/>
            <a:ext cx="4566926" cy="3425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464384"/>
            <a:ext cx="4566925" cy="3425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95" y="3473522"/>
            <a:ext cx="4554748" cy="3416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1905"/>
            <a:ext cx="4566919" cy="34251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8819" y="6505750"/>
            <a:ext cx="88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P655 8-Processor Nodes  (SDSC </a:t>
            </a:r>
            <a:r>
              <a:rPr lang="en-US" dirty="0" err="1" smtClean="0"/>
              <a:t>DataStar</a:t>
            </a:r>
            <a:r>
              <a:rPr lang="en-US" dirty="0" smtClean="0"/>
              <a:t> 2008) Nodes: 2 Cores/Node: 8 Total Cores: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1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482</Words>
  <Application>Microsoft Macintosh PowerPoint</Application>
  <PresentationFormat>On-screen Show (4:3)</PresentationFormat>
  <Paragraphs>34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IBM IA64 Dual Processors (SDSC IA64)</vt:lpstr>
      <vt:lpstr>PowerPoint Presentation</vt:lpstr>
      <vt:lpstr>IBM IA64 Dual Processors (NCSA IA64)</vt:lpstr>
      <vt:lpstr>PowerPoint Presentation</vt:lpstr>
      <vt:lpstr>Dell C8220 Nodes w/ Intel E5 8-Core Sandy Bridge Processors (TACC Stampede)</vt:lpstr>
      <vt:lpstr>PowerPoint Presentation</vt:lpstr>
      <vt:lpstr>PowerPoint Presentation</vt:lpstr>
      <vt:lpstr>IBM P655 8-Processor Nodes (SDSC DataStar)</vt:lpstr>
      <vt:lpstr>PowerPoint Presentation</vt:lpstr>
      <vt:lpstr>Cray XT3 MPP Dual Processor Nodes  (PSC Big Ben)</vt:lpstr>
      <vt:lpstr>PowerPoint Presentation</vt:lpstr>
      <vt:lpstr>IBM Blue Gene/L (SDSC Blue Gene)</vt:lpstr>
      <vt:lpstr>PowerPoint Presentation</vt:lpstr>
      <vt:lpstr>Sun Constellation Quad Core (TACC Ranger)</vt:lpstr>
      <vt:lpstr>PowerPoint Presentation</vt:lpstr>
      <vt:lpstr>Dell Dual Core – Dual Processor (TACC Lonestar)</vt:lpstr>
      <vt:lpstr>PowerPoint Presentation</vt:lpstr>
      <vt:lpstr>Intel 64 Quad Core – Dual Processor (NCSA Abe)</vt:lpstr>
      <vt:lpstr>PowerPoint Presentation</vt:lpstr>
      <vt:lpstr>AMD Opteron and XEON (USC HPCC)</vt:lpstr>
      <vt:lpstr>PowerPoint Presentation</vt:lpstr>
      <vt:lpstr>PowerPoint Presentation</vt:lpstr>
      <vt:lpstr>PowerPoint Presentation</vt:lpstr>
      <vt:lpstr>Cray XT5 (NICS Kraken)</vt:lpstr>
      <vt:lpstr>PowerPoint Presentation</vt:lpstr>
      <vt:lpstr>PowerPoint Presentation</vt:lpstr>
      <vt:lpstr>IBM Blue Gene/Q (ALCF Mira)</vt:lpstr>
      <vt:lpstr>PowerPoint Presentation</vt:lpstr>
      <vt:lpstr>PowerPoint Presentation</vt:lpstr>
      <vt:lpstr>Cray XE6/XK7 (NCSA Blue Waters)</vt:lpstr>
      <vt:lpstr>PowerPoint Presentation</vt:lpstr>
      <vt:lpstr>PowerPoint Presentation</vt:lpstr>
      <vt:lpstr>PowerPoint Presentation</vt:lpstr>
      <vt:lpstr>PowerPoint Presentation</vt:lpstr>
    </vt:vector>
  </TitlesOfParts>
  <Company>USC Earth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Maechling</dc:creator>
  <cp:lastModifiedBy>Philip Maechling</cp:lastModifiedBy>
  <cp:revision>47</cp:revision>
  <dcterms:created xsi:type="dcterms:W3CDTF">2014-03-28T03:15:51Z</dcterms:created>
  <dcterms:modified xsi:type="dcterms:W3CDTF">2014-03-28T21:27:31Z</dcterms:modified>
</cp:coreProperties>
</file>