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74" r:id="rId3"/>
    <p:sldId id="260" r:id="rId4"/>
    <p:sldId id="261" r:id="rId5"/>
    <p:sldId id="272" r:id="rId6"/>
    <p:sldId id="27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18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381-8E09-8D43-A793-444A77EB8026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BB3-7B0A-2B45-A01D-2BDA088F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381-8E09-8D43-A793-444A77EB8026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BB3-7B0A-2B45-A01D-2BDA088F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3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381-8E09-8D43-A793-444A77EB8026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BB3-7B0A-2B45-A01D-2BDA088F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381-8E09-8D43-A793-444A77EB8026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BB3-7B0A-2B45-A01D-2BDA088F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4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381-8E09-8D43-A793-444A77EB8026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BB3-7B0A-2B45-A01D-2BDA088F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6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381-8E09-8D43-A793-444A77EB8026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BB3-7B0A-2B45-A01D-2BDA088F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4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381-8E09-8D43-A793-444A77EB8026}" type="datetimeFigureOut">
              <a:rPr lang="en-US" smtClean="0"/>
              <a:t>3/27/14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BB3-7B0A-2B45-A01D-2BDA088F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7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381-8E09-8D43-A793-444A77EB8026}" type="datetimeFigureOut">
              <a:rPr lang="en-US" smtClean="0"/>
              <a:t>3/27/14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BB3-7B0A-2B45-A01D-2BDA088F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381-8E09-8D43-A793-444A77EB8026}" type="datetimeFigureOut">
              <a:rPr lang="en-US" smtClean="0"/>
              <a:t>3/27/14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BB3-7B0A-2B45-A01D-2BDA088F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4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381-8E09-8D43-A793-444A77EB8026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BB3-7B0A-2B45-A01D-2BDA088F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4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381-8E09-8D43-A793-444A77EB8026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BB3-7B0A-2B45-A01D-2BDA088F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6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F9381-8E09-8D43-A793-444A77EB8026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21BB3-7B0A-2B45-A01D-2BDA088F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9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5230"/>
            <a:ext cx="4566925" cy="3428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462481"/>
            <a:ext cx="4566924" cy="3428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3471625"/>
            <a:ext cx="4554747" cy="3419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2"/>
            <a:ext cx="4566918" cy="34289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69971" y="6505750"/>
            <a:ext cx="748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Blue Gene/Q (ALCF Mira 2014) Nodes: 2 Cores/Node: 16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89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7133"/>
            <a:ext cx="4566924" cy="3425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464384"/>
            <a:ext cx="4566924" cy="3425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3473522"/>
            <a:ext cx="4554748" cy="3416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1905"/>
            <a:ext cx="4566917" cy="34251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9618" y="6520251"/>
            <a:ext cx="839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 Constellation Quad Core (TACC Ranger 2008) Node: 8 Cores/Node: 4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89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7133"/>
            <a:ext cx="4566924" cy="3425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464384"/>
            <a:ext cx="4566924" cy="3425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3473522"/>
            <a:ext cx="4554748" cy="3416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1905"/>
            <a:ext cx="4566917" cy="34251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14911" y="6538394"/>
            <a:ext cx="686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Dell Dual Core – Dual Processor (TACC </a:t>
            </a:r>
            <a:r>
              <a:rPr lang="en-US" dirty="0" err="1" smtClean="0"/>
              <a:t>Lonestar</a:t>
            </a:r>
            <a:r>
              <a:rPr lang="en-US" dirty="0" smtClean="0"/>
              <a:t> 2008)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64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7133"/>
            <a:ext cx="4566924" cy="3425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464384"/>
            <a:ext cx="4566924" cy="3425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3473522"/>
            <a:ext cx="4554748" cy="3416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1905"/>
            <a:ext cx="4566917" cy="34251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14911" y="6538394"/>
            <a:ext cx="661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Intel 64 Quad Core – Dual Processor(NCSA Abe 2008)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6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7133"/>
            <a:ext cx="4566924" cy="3425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464384"/>
            <a:ext cx="4566924" cy="3425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3473522"/>
            <a:ext cx="4554748" cy="3416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1905"/>
            <a:ext cx="4566916" cy="34251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14911" y="6538394"/>
            <a:ext cx="565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IA64 Dual Processors (SDSC IA64 2008)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0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7133"/>
            <a:ext cx="4566924" cy="3425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464384"/>
            <a:ext cx="4566924" cy="3425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3473522"/>
            <a:ext cx="4554748" cy="3416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1905"/>
            <a:ext cx="4566916" cy="34251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14911" y="6538394"/>
            <a:ext cx="573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IA64 Dual Processors (NCSA IA64 2008)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1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5230"/>
            <a:ext cx="4566924" cy="3428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462481"/>
            <a:ext cx="4566924" cy="3428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6" y="3471625"/>
            <a:ext cx="4554745" cy="3419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2"/>
            <a:ext cx="4566918" cy="34289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69971" y="6505750"/>
            <a:ext cx="748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Blue Gene/Q (ALCF Mira 2014) Nodes: </a:t>
            </a:r>
            <a:r>
              <a:rPr lang="en-US" dirty="0" smtClean="0"/>
              <a:t>32 </a:t>
            </a:r>
            <a:r>
              <a:rPr lang="en-US" dirty="0" smtClean="0"/>
              <a:t>Cores/Node: </a:t>
            </a:r>
            <a:r>
              <a:rPr lang="en-US" dirty="0" smtClean="0"/>
              <a:t>1 </a:t>
            </a:r>
            <a:r>
              <a:rPr lang="en-US" dirty="0" smtClean="0"/>
              <a:t>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3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5230"/>
            <a:ext cx="4566924" cy="3428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462481"/>
            <a:ext cx="4566924" cy="3428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6" y="3471625"/>
            <a:ext cx="4554745" cy="3419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2"/>
            <a:ext cx="4566918" cy="34289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24827" y="6505750"/>
            <a:ext cx="71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Cray XE6 (NSF Blue Waters 2014) Nodes: 1 Cores/Node: 32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4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5230"/>
            <a:ext cx="4566924" cy="3428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3462481"/>
            <a:ext cx="4566922" cy="3428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6" y="3471625"/>
            <a:ext cx="4554745" cy="34198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2"/>
            <a:ext cx="4566917" cy="34289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69971" y="6505750"/>
            <a:ext cx="71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Cray XE6 (NSF Blue Waters 2014) Nodes: 32 Cores/Node: 1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0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5230"/>
            <a:ext cx="4566924" cy="3428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462481"/>
            <a:ext cx="4566924" cy="3428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6" y="3471625"/>
            <a:ext cx="4554745" cy="3419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2"/>
            <a:ext cx="4566918" cy="34289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69971" y="6505750"/>
            <a:ext cx="729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Cray XK7 (NCSA Blue Waters 2014) Nodes: 32 Cores/Node: 1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7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5230"/>
            <a:ext cx="4566924" cy="3428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3462481"/>
            <a:ext cx="4566922" cy="3428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6" y="3471625"/>
            <a:ext cx="4554745" cy="34198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2"/>
            <a:ext cx="4566917" cy="34289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69971" y="6505750"/>
            <a:ext cx="729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Cray XK7 (NCSA Blue Waters 2014) Nodes: 2 Cores/Node: 16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3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7133"/>
            <a:ext cx="4566926" cy="3425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464384"/>
            <a:ext cx="4566925" cy="3425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3473522"/>
            <a:ext cx="4554748" cy="3416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1905"/>
            <a:ext cx="4566919" cy="34251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8819" y="6505750"/>
            <a:ext cx="88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P655 8-Processor Nodes  (SDSC </a:t>
            </a:r>
            <a:r>
              <a:rPr lang="en-US" dirty="0" err="1" smtClean="0"/>
              <a:t>DataStar</a:t>
            </a:r>
            <a:r>
              <a:rPr lang="en-US" dirty="0" smtClean="0"/>
              <a:t> 2008) Nodes: 2 Cores/Node: 8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1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7133"/>
            <a:ext cx="4566925" cy="3425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464384"/>
            <a:ext cx="4566924" cy="3425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3473522"/>
            <a:ext cx="4554748" cy="3416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1905"/>
            <a:ext cx="4566918" cy="34251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98" y="6523893"/>
            <a:ext cx="917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Cray XT3 MPP Dual Processor Nodes  (</a:t>
            </a:r>
            <a:r>
              <a:rPr lang="en-US" dirty="0"/>
              <a:t>P</a:t>
            </a:r>
            <a:r>
              <a:rPr lang="en-US" dirty="0" smtClean="0"/>
              <a:t>SC Big Ben 2008) Nodes: 8 Cores/Node: 2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1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7133"/>
            <a:ext cx="4566925" cy="3425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464384"/>
            <a:ext cx="4566924" cy="3425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3473522"/>
            <a:ext cx="4554748" cy="3416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1905"/>
            <a:ext cx="4566918" cy="34251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22538" y="6520251"/>
            <a:ext cx="548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Blue Gene/L (SDSC Blue Gene 2008)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41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264</Words>
  <Application>Microsoft Macintosh PowerPoint</Application>
  <PresentationFormat>On-screen Show (4:3)</PresentationFormat>
  <Paragraphs>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USC Earth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Maechling</dc:creator>
  <cp:lastModifiedBy>Philip Maechling</cp:lastModifiedBy>
  <cp:revision>26</cp:revision>
  <dcterms:created xsi:type="dcterms:W3CDTF">2014-03-28T03:15:51Z</dcterms:created>
  <dcterms:modified xsi:type="dcterms:W3CDTF">2014-03-28T05:31:35Z</dcterms:modified>
</cp:coreProperties>
</file>