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1"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39" autoAdjust="0"/>
    <p:restoredTop sz="98191" autoAdjust="0"/>
  </p:normalViewPr>
  <p:slideViewPr>
    <p:cSldViewPr snapToGrid="0">
      <p:cViewPr>
        <p:scale>
          <a:sx n="33" d="100"/>
          <a:sy n="33" d="100"/>
        </p:scale>
        <p:origin x="389" y="-322"/>
      </p:cViewPr>
      <p:guideLst>
        <p:guide orient="horz" pos="1662"/>
        <p:guide pos="14400"/>
      </p:guideLst>
    </p:cSldViewPr>
  </p:slideViewPr>
  <p:outlineViewPr>
    <p:cViewPr>
      <p:scale>
        <a:sx n="33" d="100"/>
        <a:sy n="33" d="100"/>
      </p:scale>
      <p:origin x="0" y="0"/>
    </p:cViewPr>
  </p:outlineViewPr>
  <p:notesTextViewPr>
    <p:cViewPr>
      <p:scale>
        <a:sx n="1" d="1"/>
        <a:sy n="1" d="1"/>
      </p:scale>
      <p:origin x="0" y="-317"/>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91563" y="4359999"/>
            <a:ext cx="7072312" cy="1704054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DEVELOPMENT STATISTICS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Modifications:</a:t>
            </a:r>
          </a:p>
          <a:p>
            <a:r>
              <a:rPr lang="en-US" sz="1600" b="1" dirty="0">
                <a:latin typeface="Arial" panose="020B0604020202020204" pitchFamily="34" charset="0"/>
                <a:cs typeface="Arial" panose="020B0604020202020204" pitchFamily="34" charset="0"/>
              </a:rPr>
              <a:t>Files:</a:t>
            </a:r>
          </a:p>
          <a:p>
            <a:r>
              <a:rPr lang="en-US" sz="1600" b="1" dirty="0">
                <a:latin typeface="Arial" panose="020B0604020202020204" pitchFamily="34" charset="0"/>
                <a:cs typeface="Arial" panose="020B0604020202020204" pitchFamily="34" charset="0"/>
              </a:rPr>
              <a:t>Lines: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EXAMPLE OUTPUT FROM TEST CASES: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Increment/ Decrement  </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Until</a:t>
            </a:r>
          </a:p>
          <a:p>
            <a:endParaRPr lang="en-US" sz="1600" b="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Unless</a:t>
            </a: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CPython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 most notably PEP 3124 -</a:t>
            </a:r>
            <a:r>
              <a:rPr lang="en-US" sz="2400" dirty="0"/>
              <a:t> Overloading, Generic Functions, Interfaces, and Adaptation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a:t>
            </a:r>
            <a:r>
              <a:rPr lang="en-US" sz="2400" dirty="0" err="1">
                <a:latin typeface="Arial" panose="020B0604020202020204" pitchFamily="34" charset="0"/>
                <a:ea typeface="Open Sans" panose="020B0606030504020204" pitchFamily="34" charset="0"/>
                <a:cs typeface="Arial" panose="020B0604020202020204" pitchFamily="34" charset="0"/>
              </a:rPr>
              <a:t>Python.asdl</a:t>
            </a:r>
            <a:r>
              <a:rPr lang="en-US" sz="2400" dirty="0">
                <a:latin typeface="Arial" panose="020B0604020202020204" pitchFamily="34" charset="0"/>
                <a:ea typeface="Open Sans" panose="020B0606030504020204" pitchFamily="34" charset="0"/>
                <a:cs typeface="Arial" panose="020B0604020202020204" pitchFamily="34" charset="0"/>
              </a:rPr>
              <a:t>,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One of the most beloved programming languages out there is Python.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 3.7) which has multiple components for compilation which include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Python.asdl</a:t>
            </a:r>
            <a:r>
              <a:rPr lang="en-US" sz="2200" dirty="0">
                <a:latin typeface="Arial" panose="020B0604020202020204" pitchFamily="34" charset="0"/>
                <a:ea typeface="+mn-ea"/>
                <a:cs typeface="Arial" panose="020B0604020202020204" pitchFamily="34" charset="0"/>
              </a:rPr>
              <a:t> -&gt; 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-&gt;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-&gt;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including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increment/ decrement 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4095</TotalTime>
  <Words>884</Words>
  <Application>Microsoft Office PowerPoint</Application>
  <PresentationFormat>Custom</PresentationFormat>
  <Paragraphs>118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Medium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67</cp:revision>
  <cp:lastPrinted>2013-03-27T18:07:17Z</cp:lastPrinted>
  <dcterms:modified xsi:type="dcterms:W3CDTF">2019-04-15T19:02:47Z</dcterms:modified>
  <cp:category>templates for scientific poster</cp:category>
</cp:coreProperties>
</file>