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1"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50" autoAdjust="0"/>
    <p:restoredTop sz="50000" autoAdjust="0"/>
  </p:normalViewPr>
  <p:slideViewPr>
    <p:cSldViewPr snapToGrid="0">
      <p:cViewPr>
        <p:scale>
          <a:sx n="46" d="100"/>
          <a:sy n="46" d="100"/>
        </p:scale>
        <p:origin x="472" y="544"/>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91563" y="4359999"/>
            <a:ext cx="7072312" cy="17225214"/>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DEVELOPMENT STATISTICS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Modifications:</a:t>
            </a:r>
          </a:p>
          <a:p>
            <a:r>
              <a:rPr lang="en-US" sz="1600" b="1" dirty="0">
                <a:latin typeface="Arial" panose="020B0604020202020204" pitchFamily="34" charset="0"/>
                <a:cs typeface="Arial" panose="020B0604020202020204" pitchFamily="34" charset="0"/>
              </a:rPr>
              <a:t>Files:</a:t>
            </a:r>
          </a:p>
          <a:p>
            <a:r>
              <a:rPr lang="en-US" sz="1600" b="1" dirty="0">
                <a:latin typeface="Arial" panose="020B0604020202020204" pitchFamily="34" charset="0"/>
                <a:cs typeface="Arial" panose="020B0604020202020204" pitchFamily="34" charset="0"/>
              </a:rPr>
              <a:t>Lines: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EXAMPLE OUTPUT FROM TEST CASES: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Increment/ Decrement  </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Until</a:t>
            </a:r>
          </a:p>
          <a:p>
            <a:endParaRPr lang="en-US" sz="1600" b="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Unless</a:t>
            </a: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a:t>
            </a:r>
            <a:r>
              <a:rPr lang="en-CA" sz="2400" dirty="0" err="1">
                <a:latin typeface="Arial" panose="020B0604020202020204" pitchFamily="34" charset="0"/>
                <a:cs typeface="Arial" panose="020B0604020202020204" pitchFamily="34" charset="0"/>
              </a:rPr>
              <a:t>CPython</a:t>
            </a:r>
            <a:r>
              <a:rPr lang="en-CA" sz="2400" dirty="0">
                <a:latin typeface="Arial" panose="020B0604020202020204" pitchFamily="34" charset="0"/>
                <a:cs typeface="Arial" panose="020B0604020202020204" pitchFamily="34" charset="0"/>
              </a:rPr>
              <a:t>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most notably PEP 3124 - Overloading, Generic Functions, Interfaces, and Adaptation.</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Python.asdl,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One of the most beloved programming languages out there is Python.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 3.7) which has multiple components for compilation which include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Python.asdl -&gt; 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-&gt;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-&gt;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including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a:t>
            </a:r>
            <a:r>
              <a:rPr lang="en-US" sz="2400">
                <a:latin typeface="Arial" panose="020B0604020202020204" pitchFamily="34" charset="0"/>
                <a:ea typeface="Open Sans" panose="020B0606030504020204" pitchFamily="34" charset="0"/>
                <a:cs typeface="Arial" panose="020B0604020202020204" pitchFamily="34" charset="0"/>
              </a:rPr>
              <a:t>increment/decrement </a:t>
            </a:r>
            <a:r>
              <a:rPr lang="en-US" sz="2400" dirty="0">
                <a:latin typeface="Arial" panose="020B0604020202020204" pitchFamily="34" charset="0"/>
                <a:ea typeface="Open Sans" panose="020B0606030504020204" pitchFamily="34" charset="0"/>
                <a:cs typeface="Arial" panose="020B0604020202020204" pitchFamily="34" charset="0"/>
              </a:rPr>
              <a:t>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4120</TotalTime>
  <Words>885</Words>
  <Application>Microsoft Macintosh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Franklin Gothic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Z. Ahmed</cp:lastModifiedBy>
  <cp:revision>70</cp:revision>
  <cp:lastPrinted>2013-03-27T18:07:17Z</cp:lastPrinted>
  <dcterms:modified xsi:type="dcterms:W3CDTF">2019-04-15T19:39:37Z</dcterms:modified>
  <cp:category>templates for scientific poster</cp:category>
</cp:coreProperties>
</file>