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E00"/>
    <a:srgbClr val="00E5FF"/>
    <a:srgbClr val="001BCD"/>
    <a:srgbClr val="00F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howGuides="1">
      <p:cViewPr varScale="1">
        <p:scale>
          <a:sx n="107" d="100"/>
          <a:sy n="107" d="100"/>
        </p:scale>
        <p:origin x="108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8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3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7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8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5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1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33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29B55-E8E4-594B-83A1-6E108BF15FB2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7EDB0-16F2-EB4F-810D-1F0AC71D8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89EF3F5B-E6BD-3B02-3B80-6ECFB0AB7B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35000"/>
          </a:blip>
          <a:stretch>
            <a:fillRect/>
          </a:stretch>
        </p:blipFill>
        <p:spPr>
          <a:xfrm>
            <a:off x="8508792" y="1778208"/>
            <a:ext cx="1650792" cy="1650792"/>
          </a:xfrm>
          <a:prstGeom prst="rect">
            <a:avLst/>
          </a:prstGeom>
        </p:spPr>
      </p:pic>
      <p:pic>
        <p:nvPicPr>
          <p:cNvPr id="5" name="Picture 4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7396A94B-E75B-24E9-CBE3-79EFDECB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208" y="1778208"/>
            <a:ext cx="3301584" cy="3301584"/>
          </a:xfrm>
          <a:prstGeom prst="rect">
            <a:avLst/>
          </a:prstGeom>
        </p:spPr>
      </p:pic>
      <p:pic>
        <p:nvPicPr>
          <p:cNvPr id="9" name="Picture 8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5F8C4425-8CD5-C414-0AE2-62EDE7F7E8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08792" y="3429000"/>
            <a:ext cx="1650792" cy="1650792"/>
          </a:xfrm>
          <a:prstGeom prst="rect">
            <a:avLst/>
          </a:prstGeom>
        </p:spPr>
      </p:pic>
      <p:pic>
        <p:nvPicPr>
          <p:cNvPr id="10" name="Picture 9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C000AA88-4735-AD92-F198-C91149ECCF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858000" y="5079792"/>
            <a:ext cx="1650792" cy="1650792"/>
          </a:xfrm>
          <a:prstGeom prst="rect">
            <a:avLst/>
          </a:prstGeom>
        </p:spPr>
      </p:pic>
      <p:pic>
        <p:nvPicPr>
          <p:cNvPr id="11" name="Picture 10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C8A3B6BE-84DB-FB57-36A1-40713CD2C1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207208" y="5079792"/>
            <a:ext cx="1650792" cy="1650792"/>
          </a:xfrm>
          <a:prstGeom prst="rect">
            <a:avLst/>
          </a:prstGeom>
        </p:spPr>
      </p:pic>
      <p:pic>
        <p:nvPicPr>
          <p:cNvPr id="12" name="Picture 11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0E50F428-DFB7-ABA2-3A24-65061DB4B0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FF4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156488" y="5078765"/>
            <a:ext cx="1650792" cy="1650792"/>
          </a:xfrm>
          <a:prstGeom prst="rect">
            <a:avLst/>
          </a:prstGeom>
        </p:spPr>
      </p:pic>
      <p:pic>
        <p:nvPicPr>
          <p:cNvPr id="13" name="Picture 12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22DE25A8-B87A-2CAB-1A46-CFD3AE54E9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E5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556416" y="5079792"/>
            <a:ext cx="1650792" cy="1650792"/>
          </a:xfrm>
          <a:prstGeom prst="rect">
            <a:avLst/>
          </a:prstGeom>
        </p:spPr>
      </p:pic>
      <p:pic>
        <p:nvPicPr>
          <p:cNvPr id="14" name="Picture 13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0CE64FBF-D933-FDB4-9AA7-982617678D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556416" y="3429000"/>
            <a:ext cx="1650792" cy="1650792"/>
          </a:xfrm>
          <a:prstGeom prst="rect">
            <a:avLst/>
          </a:prstGeom>
        </p:spPr>
      </p:pic>
      <p:pic>
        <p:nvPicPr>
          <p:cNvPr id="15" name="Picture 14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560C68FE-B270-7599-2626-08A21802DC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556416" y="1778208"/>
            <a:ext cx="1650792" cy="1650792"/>
          </a:xfrm>
          <a:prstGeom prst="rect">
            <a:avLst/>
          </a:prstGeom>
        </p:spPr>
      </p:pic>
      <p:pic>
        <p:nvPicPr>
          <p:cNvPr id="16" name="Picture 15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B02B7957-09ED-0759-EDED-BF5729DCB7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07208" y="127416"/>
            <a:ext cx="1650792" cy="1650792"/>
          </a:xfrm>
          <a:prstGeom prst="rect">
            <a:avLst/>
          </a:prstGeom>
        </p:spPr>
      </p:pic>
      <p:pic>
        <p:nvPicPr>
          <p:cNvPr id="17" name="Picture 16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4F4F9E3C-C37E-F8F6-513F-3E232873BF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56416" y="127416"/>
            <a:ext cx="1650792" cy="1650792"/>
          </a:xfrm>
          <a:prstGeom prst="rect">
            <a:avLst/>
          </a:prstGeom>
        </p:spPr>
      </p:pic>
      <p:pic>
        <p:nvPicPr>
          <p:cNvPr id="18" name="Picture 17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F90B41A1-BCED-AEEB-6026-DB87CCA9DD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FF4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858000" y="127416"/>
            <a:ext cx="1650792" cy="1650792"/>
          </a:xfrm>
          <a:prstGeom prst="rect">
            <a:avLst/>
          </a:prstGeom>
        </p:spPr>
      </p:pic>
      <p:pic>
        <p:nvPicPr>
          <p:cNvPr id="19" name="Picture 18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900FB340-846D-4085-1613-90C5A580C6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508792" y="126389"/>
            <a:ext cx="1650792" cy="1650792"/>
          </a:xfrm>
          <a:prstGeom prst="rect">
            <a:avLst/>
          </a:prstGeom>
        </p:spPr>
      </p:pic>
      <p:pic>
        <p:nvPicPr>
          <p:cNvPr id="20" name="Picture 19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BE633624-3932-DF29-A6D8-D79F3D7CA7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156488" y="1779235"/>
            <a:ext cx="1650792" cy="1650792"/>
          </a:xfrm>
          <a:prstGeom prst="rect">
            <a:avLst/>
          </a:prstGeom>
        </p:spPr>
      </p:pic>
      <p:pic>
        <p:nvPicPr>
          <p:cNvPr id="21" name="Picture 20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1BE0E835-D72A-C5F1-8604-073130BC3C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9584" y="3429000"/>
            <a:ext cx="1650792" cy="1650792"/>
          </a:xfrm>
          <a:prstGeom prst="rect">
            <a:avLst/>
          </a:prstGeom>
        </p:spPr>
      </p:pic>
      <p:pic>
        <p:nvPicPr>
          <p:cNvPr id="22" name="Picture 21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A16949AE-ABDA-F90A-F415-D10081B05C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505696" y="5078765"/>
            <a:ext cx="1650792" cy="1650792"/>
          </a:xfrm>
          <a:prstGeom prst="rect">
            <a:avLst/>
          </a:prstGeom>
        </p:spPr>
      </p:pic>
      <p:pic>
        <p:nvPicPr>
          <p:cNvPr id="23" name="Picture 22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C7297AF2-7F7C-E53A-5622-16F46E96BA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E5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156488" y="127929"/>
            <a:ext cx="1650792" cy="1650792"/>
          </a:xfrm>
          <a:prstGeom prst="rect">
            <a:avLst/>
          </a:prstGeom>
        </p:spPr>
      </p:pic>
      <p:pic>
        <p:nvPicPr>
          <p:cNvPr id="24" name="Picture 23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19EB99D5-C3C1-D709-93E3-0ABFF2321F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FF4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05624" y="5079792"/>
            <a:ext cx="1650792" cy="1650792"/>
          </a:xfrm>
          <a:prstGeom prst="rect">
            <a:avLst/>
          </a:prstGeom>
        </p:spPr>
      </p:pic>
      <p:pic>
        <p:nvPicPr>
          <p:cNvPr id="25" name="Picture 24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2EB8D00B-F048-FA9D-A9E3-8AB59381D2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05624" y="3429000"/>
            <a:ext cx="1650792" cy="1650792"/>
          </a:xfrm>
          <a:prstGeom prst="rect">
            <a:avLst/>
          </a:prstGeom>
        </p:spPr>
      </p:pic>
      <p:pic>
        <p:nvPicPr>
          <p:cNvPr id="26" name="Picture 25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BD2151DC-0914-2CAC-4759-26387CFA0C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652E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05624" y="1778208"/>
            <a:ext cx="1650792" cy="1650792"/>
          </a:xfrm>
          <a:prstGeom prst="rect">
            <a:avLst/>
          </a:prstGeom>
        </p:spPr>
      </p:pic>
      <p:pic>
        <p:nvPicPr>
          <p:cNvPr id="27" name="Picture 26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C3DC6E02-77B9-9649-5086-426497318A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54832" y="1778208"/>
            <a:ext cx="1650792" cy="1650792"/>
          </a:xfrm>
          <a:prstGeom prst="rect">
            <a:avLst/>
          </a:prstGeom>
        </p:spPr>
      </p:pic>
      <p:pic>
        <p:nvPicPr>
          <p:cNvPr id="28" name="Picture 27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59E2E061-87D3-8639-E9BE-2E6478BA39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E5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05624" y="127416"/>
            <a:ext cx="1650792" cy="1650792"/>
          </a:xfrm>
          <a:prstGeom prst="rect">
            <a:avLst/>
          </a:prstGeom>
        </p:spPr>
      </p:pic>
      <p:pic>
        <p:nvPicPr>
          <p:cNvPr id="29" name="Picture 28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8A3422CE-DC07-F5DC-B177-F87A76AD96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FF4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54832" y="127416"/>
            <a:ext cx="1650792" cy="1650792"/>
          </a:xfrm>
          <a:prstGeom prst="rect">
            <a:avLst/>
          </a:prstGeom>
        </p:spPr>
      </p:pic>
      <p:pic>
        <p:nvPicPr>
          <p:cNvPr id="30" name="Picture 29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8B900BD8-F269-4765-43CA-D9E395DF360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35000"/>
          </a:blip>
          <a:stretch>
            <a:fillRect/>
          </a:stretch>
        </p:blipFill>
        <p:spPr>
          <a:xfrm>
            <a:off x="254832" y="3427973"/>
            <a:ext cx="1650792" cy="1650792"/>
          </a:xfrm>
          <a:prstGeom prst="rect">
            <a:avLst/>
          </a:prstGeom>
        </p:spPr>
      </p:pic>
      <p:pic>
        <p:nvPicPr>
          <p:cNvPr id="31" name="Picture 30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C5A29B46-C4C1-1760-DDE7-6B1B97D4A8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4832" y="5077738"/>
            <a:ext cx="1650792" cy="1650792"/>
          </a:xfrm>
          <a:prstGeom prst="rect">
            <a:avLst/>
          </a:prstGeom>
        </p:spPr>
      </p:pic>
      <p:pic>
        <p:nvPicPr>
          <p:cNvPr id="32" name="Picture 31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2FBBE6BE-F6CB-0851-175B-429A066E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807280" y="1778208"/>
            <a:ext cx="1650792" cy="1650792"/>
          </a:xfrm>
          <a:prstGeom prst="rect">
            <a:avLst/>
          </a:prstGeom>
        </p:spPr>
      </p:pic>
      <p:pic>
        <p:nvPicPr>
          <p:cNvPr id="33" name="Picture 32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11B9D43E-3A37-74ED-878F-3E1496471A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FF4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807280" y="126903"/>
            <a:ext cx="1650792" cy="1650792"/>
          </a:xfrm>
          <a:prstGeom prst="rect">
            <a:avLst/>
          </a:prstGeom>
        </p:spPr>
      </p:pic>
      <p:pic>
        <p:nvPicPr>
          <p:cNvPr id="34" name="Picture 33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C598A021-BA72-3952-F027-694DA90E41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E5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1807280" y="3435234"/>
            <a:ext cx="1650792" cy="1650792"/>
          </a:xfrm>
          <a:prstGeom prst="rect">
            <a:avLst/>
          </a:prstGeom>
        </p:spPr>
      </p:pic>
      <p:pic>
        <p:nvPicPr>
          <p:cNvPr id="35" name="Picture 34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2C3B9B1D-C44F-6A64-7BAF-52B8A6799C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35000"/>
          </a:blip>
          <a:stretch>
            <a:fillRect/>
          </a:stretch>
        </p:blipFill>
        <p:spPr>
          <a:xfrm>
            <a:off x="11807280" y="5086026"/>
            <a:ext cx="1650792" cy="1650792"/>
          </a:xfrm>
          <a:prstGeom prst="rect">
            <a:avLst/>
          </a:prstGeom>
        </p:spPr>
      </p:pic>
      <p:pic>
        <p:nvPicPr>
          <p:cNvPr id="36" name="Picture 35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B9E4597C-4F17-BAEE-E777-04EA0E0AA3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454976" y="129763"/>
            <a:ext cx="1650792" cy="1650792"/>
          </a:xfrm>
          <a:prstGeom prst="rect">
            <a:avLst/>
          </a:prstGeom>
        </p:spPr>
      </p:pic>
      <p:pic>
        <p:nvPicPr>
          <p:cNvPr id="37" name="Picture 36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DD6DD9B5-9C95-07E6-0FBE-FF8F7DEE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3454976" y="3436261"/>
            <a:ext cx="1650792" cy="1650792"/>
          </a:xfrm>
          <a:prstGeom prst="rect">
            <a:avLst/>
          </a:prstGeom>
        </p:spPr>
      </p:pic>
      <p:pic>
        <p:nvPicPr>
          <p:cNvPr id="38" name="Picture 37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11F7F533-3BB8-3A1E-27C8-F8E24AED4A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FF4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3461168" y="5084999"/>
            <a:ext cx="1650792" cy="1650792"/>
          </a:xfrm>
          <a:prstGeom prst="rect">
            <a:avLst/>
          </a:prstGeom>
        </p:spPr>
      </p:pic>
      <p:pic>
        <p:nvPicPr>
          <p:cNvPr id="39" name="Picture 38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AF9E2C7D-5665-DB43-2368-6AD3242660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454976" y="1778721"/>
            <a:ext cx="1650792" cy="1650792"/>
          </a:xfrm>
          <a:prstGeom prst="rect">
            <a:avLst/>
          </a:prstGeom>
        </p:spPr>
      </p:pic>
      <p:pic>
        <p:nvPicPr>
          <p:cNvPr id="40" name="Picture 39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9C70622C-5274-6629-B380-7E62817E39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1394412" y="1784442"/>
            <a:ext cx="1650792" cy="1650792"/>
          </a:xfrm>
          <a:prstGeom prst="rect">
            <a:avLst/>
          </a:prstGeom>
        </p:spPr>
      </p:pic>
      <p:pic>
        <p:nvPicPr>
          <p:cNvPr id="41" name="Picture 40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6F91712C-2EB1-7523-0EA7-BE5FD31BD3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FF44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1393484" y="3435234"/>
            <a:ext cx="1650792" cy="1650792"/>
          </a:xfrm>
          <a:prstGeom prst="rect">
            <a:avLst/>
          </a:prstGeom>
        </p:spPr>
      </p:pic>
      <p:pic>
        <p:nvPicPr>
          <p:cNvPr id="42" name="Picture 41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E0DCADF5-0BF9-5239-9AE1-F4BCC92657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00E5FF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1392864" y="5084999"/>
            <a:ext cx="1650792" cy="1650792"/>
          </a:xfrm>
          <a:prstGeom prst="rect">
            <a:avLst/>
          </a:prstGeom>
        </p:spPr>
      </p:pic>
      <p:pic>
        <p:nvPicPr>
          <p:cNvPr id="44" name="Picture 43" descr="A cartoon of a robot at a space needle&#10;&#10;Description automatically generated">
            <a:extLst>
              <a:ext uri="{FF2B5EF4-FFF2-40B4-BE49-F238E27FC236}">
                <a16:creationId xmlns:a16="http://schemas.microsoft.com/office/drawing/2014/main" id="{E77ED04D-F472-A475-B06A-361C531FE0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prstClr val="black"/>
              <a:srgbClr val="7030A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-1394412" y="131560"/>
            <a:ext cx="1650792" cy="16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6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J Monreal</dc:creator>
  <cp:lastModifiedBy>Patrick J Monreal</cp:lastModifiedBy>
  <cp:revision>2</cp:revision>
  <dcterms:created xsi:type="dcterms:W3CDTF">2025-05-15T20:57:13Z</dcterms:created>
  <dcterms:modified xsi:type="dcterms:W3CDTF">2025-05-16T18:59:10Z</dcterms:modified>
</cp:coreProperties>
</file>