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716D-AAEB-4B2A-8EB6-52444466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EC98B-96C5-4D4E-B1C6-7FFD7F4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C7B3E-38C3-49D1-8A33-AD47318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5F90-200B-4128-B9BC-38C1FDB0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A5328-ED76-4010-B51E-4735568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75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430-F5DE-42B0-ADBD-AFD1222E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75194B-4B04-48D0-BF6D-BE988F144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AC4A6-1E4E-4FDD-B347-D0D50678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2B431-0C8A-468F-9FD2-5EF03964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8B29A-0A06-476F-807B-2F1A80CA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543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287EE5-BA3F-4EB2-91B9-F35DCF9C8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307394-927B-4BAB-A6B4-22EADCCC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F8A60-F3F8-4C3E-B4C4-6BA66E1B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A4E16-EC01-42FD-9AFB-D5594897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76635-5455-4FD2-82AE-5A824293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9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2F630-8D76-4D46-9CC5-614EC55A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676B6-5037-4674-AD38-F414898E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CE1A5-E870-42FC-B494-3A914C0F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FE401-36E8-4D4C-9071-45554169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251AF-6D2D-4D67-8665-9C4BEF61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67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C4B7C-7C2B-4AF1-8734-C4A11C5C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07D30-27A2-4B94-962A-22527D6C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A0D73-F64C-4BA6-84D6-B262027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224CF-E32F-4D8D-8D23-5D1E97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BCB69-C408-4481-AE65-BE58C0C8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48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89BF3-EFB7-4292-99FE-7EFCF7E5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55766-B2E8-4C63-B99C-4F40374B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07896-11D0-4072-A324-4EB4460A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1C296-64F2-448C-ADCD-B3F27E5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6661E-2C8B-4F2E-8D11-ECFC05A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D3D216-7164-4347-ABCF-D6145C0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19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86D2-0906-4DF5-9BA2-D160AEF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EA255-57D9-456D-9D62-2A06C057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62C333-4709-46C7-BEC2-A3FD934E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3FEC4E-8E58-46BB-BC86-2F67F935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F15D30-01CE-420A-AB49-98B2FF0A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E9CCA-10F0-4390-B105-9155494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E283F4-E575-4322-9408-E810D63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AFFB43-E0E3-41FA-B316-D57996B2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35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5BE8A-99C9-4E57-979C-1F773360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4E8FD-EA5E-4A5D-8203-1803B6E9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341B7B-93EE-4032-B82B-BCC291C1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69168-8226-40F3-836C-62D5A0A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8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DBC510-3E98-470D-A799-452CB80F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AB0334-A5AD-4606-BE96-06254630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72DB0-6C7E-4EFF-80FC-A4ADDB9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3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8AA2-B4CC-44D0-B5A4-9A471F38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35A61-F015-4EB9-AE00-2FC513C4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F38F84-D714-4055-A94F-0C962F6A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CCD04-A822-41B2-B95E-F4C81BD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9FCCD-BE94-48E2-B55D-C9718CBE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60E35-19CC-4E4C-A10D-16C7122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44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A1B33-08CC-4B6F-B994-83A79959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B0BBD9-3866-4821-83D4-C96A22B71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9CF593-21E7-497B-A93D-BB306762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7299A-8946-4838-94FF-FB96D360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9BF2A-765B-4E60-8E66-BB77A26A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AAE3B-A4C5-467C-A9B0-4639C458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05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193797-2EDD-489B-BE8F-4BC7D9EB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7CCF6-C911-4C1F-BD4F-CCCD9239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70906-ED90-44B5-993D-844206F35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807D-A941-4E1D-B4AE-C85880C7B8BA}" type="datetimeFigureOut">
              <a:rPr lang="es-CR" smtClean="0"/>
              <a:t>6/7/2017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FEF5B-03F8-49D0-86CF-9A7B7B8A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FCA8E-23CC-486A-A6FD-9DD5D399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610F-664F-4A88-A27E-AA3F7785C3F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42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14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2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3A18856E-B022-4705-8EA7-2E055D364C2F}"/>
              </a:ext>
            </a:extLst>
          </p:cNvPr>
          <p:cNvGrpSpPr/>
          <p:nvPr/>
        </p:nvGrpSpPr>
        <p:grpSpPr>
          <a:xfrm>
            <a:off x="422063" y="3714625"/>
            <a:ext cx="1327639" cy="1381986"/>
            <a:chOff x="410851" y="465992"/>
            <a:chExt cx="1327639" cy="1381986"/>
          </a:xfrm>
        </p:grpSpPr>
        <p:pic>
          <p:nvPicPr>
            <p:cNvPr id="9" name="Gráfico 8" descr="Hombre">
              <a:extLst>
                <a:ext uri="{FF2B5EF4-FFF2-40B4-BE49-F238E27FC236}">
                  <a16:creationId xmlns:a16="http://schemas.microsoft.com/office/drawing/2014/main" id="{7507C604-19EF-48B1-8567-D3284EE8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851" y="465992"/>
              <a:ext cx="1327639" cy="1327639"/>
            </a:xfrm>
            <a:prstGeom prst="rect">
              <a:avLst/>
            </a:prstGeom>
          </p:spPr>
        </p:pic>
        <p:pic>
          <p:nvPicPr>
            <p:cNvPr id="13" name="Gráfico 12" descr="Medicina">
              <a:extLst>
                <a:ext uri="{FF2B5EF4-FFF2-40B4-BE49-F238E27FC236}">
                  <a16:creationId xmlns:a16="http://schemas.microsoft.com/office/drawing/2014/main" id="{36A122CC-34FA-44B9-A7F5-CD02B101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8005" y="1337493"/>
              <a:ext cx="510485" cy="510485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033DE16-C3A8-4E0E-B760-C1A31F32658D}"/>
              </a:ext>
            </a:extLst>
          </p:cNvPr>
          <p:cNvGrpSpPr/>
          <p:nvPr/>
        </p:nvGrpSpPr>
        <p:grpSpPr>
          <a:xfrm>
            <a:off x="519447" y="252063"/>
            <a:ext cx="1558946" cy="1122318"/>
            <a:chOff x="454373" y="1954990"/>
            <a:chExt cx="1558946" cy="1122318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55053DA-1630-409D-8B6C-7CB931A9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4373" y="1954990"/>
              <a:ext cx="1284117" cy="1122318"/>
            </a:xfrm>
            <a:prstGeom prst="rect">
              <a:avLst/>
            </a:prstGeom>
          </p:spPr>
        </p:pic>
        <p:pic>
          <p:nvPicPr>
            <p:cNvPr id="22" name="Gráfico 21" descr="Medicina">
              <a:extLst>
                <a:ext uri="{FF2B5EF4-FFF2-40B4-BE49-F238E27FC236}">
                  <a16:creationId xmlns:a16="http://schemas.microsoft.com/office/drawing/2014/main" id="{9FF7A5DC-1A53-4356-B6A4-07D561777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2015068"/>
              <a:ext cx="510485" cy="510485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9C9E787-5E45-4852-923D-C5575836EB12}"/>
              </a:ext>
            </a:extLst>
          </p:cNvPr>
          <p:cNvGrpSpPr/>
          <p:nvPr/>
        </p:nvGrpSpPr>
        <p:grpSpPr>
          <a:xfrm>
            <a:off x="-34396" y="1722468"/>
            <a:ext cx="1933175" cy="1806820"/>
            <a:chOff x="80144" y="3184320"/>
            <a:chExt cx="1933175" cy="180682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163FD29-0CCE-4502-8010-00611F1E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" y="3184320"/>
              <a:ext cx="1877299" cy="1806820"/>
            </a:xfrm>
            <a:prstGeom prst="rect">
              <a:avLst/>
            </a:prstGeom>
          </p:spPr>
        </p:pic>
        <p:pic>
          <p:nvPicPr>
            <p:cNvPr id="23" name="Gráfico 22" descr="Medicina">
              <a:extLst>
                <a:ext uri="{FF2B5EF4-FFF2-40B4-BE49-F238E27FC236}">
                  <a16:creationId xmlns:a16="http://schemas.microsoft.com/office/drawing/2014/main" id="{D1CEE4CE-0D14-41AB-B05D-2CBA7AE3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2834" y="4200891"/>
              <a:ext cx="510485" cy="510485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E4C1CC4-4EFF-491F-9FBA-A7CC4022803F}"/>
              </a:ext>
            </a:extLst>
          </p:cNvPr>
          <p:cNvGrpSpPr/>
          <p:nvPr/>
        </p:nvGrpSpPr>
        <p:grpSpPr>
          <a:xfrm>
            <a:off x="491319" y="5416432"/>
            <a:ext cx="1258383" cy="1211140"/>
            <a:chOff x="467239" y="5009949"/>
            <a:chExt cx="1258383" cy="121114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70C47C7-8D07-46BE-9823-8722856E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39" y="5009949"/>
              <a:ext cx="1258383" cy="1211140"/>
            </a:xfrm>
            <a:prstGeom prst="rect">
              <a:avLst/>
            </a:prstGeom>
          </p:spPr>
        </p:pic>
        <p:pic>
          <p:nvPicPr>
            <p:cNvPr id="24" name="Gráfico 23" descr="Medicina">
              <a:extLst>
                <a:ext uri="{FF2B5EF4-FFF2-40B4-BE49-F238E27FC236}">
                  <a16:creationId xmlns:a16="http://schemas.microsoft.com/office/drawing/2014/main" id="{5490B020-1C4F-4674-B64F-2962B131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1998" y="5096611"/>
              <a:ext cx="510485" cy="510485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225873D-7B12-4C10-B7C8-ECB96C354A21}"/>
              </a:ext>
            </a:extLst>
          </p:cNvPr>
          <p:cNvGrpSpPr/>
          <p:nvPr/>
        </p:nvGrpSpPr>
        <p:grpSpPr>
          <a:xfrm>
            <a:off x="4777027" y="267035"/>
            <a:ext cx="1513664" cy="1122318"/>
            <a:chOff x="5734929" y="1954990"/>
            <a:chExt cx="1513664" cy="1122318"/>
          </a:xfrm>
        </p:grpSpPr>
        <p:pic>
          <p:nvPicPr>
            <p:cNvPr id="15" name="Gráfico 14" descr="Reciclaje">
              <a:extLst>
                <a:ext uri="{FF2B5EF4-FFF2-40B4-BE49-F238E27FC236}">
                  <a16:creationId xmlns:a16="http://schemas.microsoft.com/office/drawing/2014/main" id="{74E80EFE-00C9-4D65-B938-2738B7A7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63763" y="2040723"/>
              <a:ext cx="484830" cy="48483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4CF583BE-CF4C-453B-BC2A-2E6EAE6F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34929" y="1954990"/>
              <a:ext cx="1284117" cy="1122318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186857-E105-43AB-80F7-B563941FF4A5}"/>
              </a:ext>
            </a:extLst>
          </p:cNvPr>
          <p:cNvGrpSpPr/>
          <p:nvPr/>
        </p:nvGrpSpPr>
        <p:grpSpPr>
          <a:xfrm>
            <a:off x="4777824" y="3634437"/>
            <a:ext cx="1430277" cy="1408319"/>
            <a:chOff x="5691407" y="465992"/>
            <a:chExt cx="1430277" cy="1408319"/>
          </a:xfrm>
        </p:grpSpPr>
        <p:pic>
          <p:nvPicPr>
            <p:cNvPr id="29" name="Gráfico 28" descr="Hombre">
              <a:extLst>
                <a:ext uri="{FF2B5EF4-FFF2-40B4-BE49-F238E27FC236}">
                  <a16:creationId xmlns:a16="http://schemas.microsoft.com/office/drawing/2014/main" id="{2DC85857-CCA0-43BA-852D-1537B539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1407" y="465992"/>
              <a:ext cx="1327639" cy="1327639"/>
            </a:xfrm>
            <a:prstGeom prst="rect">
              <a:avLst/>
            </a:prstGeom>
          </p:spPr>
        </p:pic>
        <p:pic>
          <p:nvPicPr>
            <p:cNvPr id="33" name="Gráfico 32" descr="Reciclaje">
              <a:extLst>
                <a:ext uri="{FF2B5EF4-FFF2-40B4-BE49-F238E27FC236}">
                  <a16:creationId xmlns:a16="http://schemas.microsoft.com/office/drawing/2014/main" id="{674AEB9A-B956-423B-8D63-55F94FA4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36854" y="1389481"/>
              <a:ext cx="484830" cy="48483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977083A-B875-4340-B255-D037B6B0FF5E}"/>
              </a:ext>
            </a:extLst>
          </p:cNvPr>
          <p:cNvGrpSpPr/>
          <p:nvPr/>
        </p:nvGrpSpPr>
        <p:grpSpPr>
          <a:xfrm>
            <a:off x="4480435" y="1608485"/>
            <a:ext cx="1877299" cy="1806820"/>
            <a:chOff x="5416576" y="3203129"/>
            <a:chExt cx="1877299" cy="1806820"/>
          </a:xfrm>
        </p:grpSpPr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40030475-798B-4B71-98F6-0A23DD71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576" y="3203129"/>
              <a:ext cx="1877299" cy="1806820"/>
            </a:xfrm>
            <a:prstGeom prst="rect">
              <a:avLst/>
            </a:prstGeom>
          </p:spPr>
        </p:pic>
        <p:pic>
          <p:nvPicPr>
            <p:cNvPr id="34" name="Gráfico 33" descr="Reciclaje">
              <a:extLst>
                <a:ext uri="{FF2B5EF4-FFF2-40B4-BE49-F238E27FC236}">
                  <a16:creationId xmlns:a16="http://schemas.microsoft.com/office/drawing/2014/main" id="{026420CF-C361-4DA4-9DD1-F6C5E147E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09045" y="4201460"/>
              <a:ext cx="484830" cy="484830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DC4C38B5-1CD8-4EFB-85B3-3661D52F0DD5}"/>
              </a:ext>
            </a:extLst>
          </p:cNvPr>
          <p:cNvGrpSpPr/>
          <p:nvPr/>
        </p:nvGrpSpPr>
        <p:grpSpPr>
          <a:xfrm>
            <a:off x="4863772" y="5503094"/>
            <a:ext cx="1258383" cy="1211140"/>
            <a:chOff x="5747795" y="5009949"/>
            <a:chExt cx="1258383" cy="121114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07AE575-4374-4256-AD16-EA022D23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95" y="5009949"/>
              <a:ext cx="1258383" cy="1211140"/>
            </a:xfrm>
            <a:prstGeom prst="rect">
              <a:avLst/>
            </a:prstGeom>
          </p:spPr>
        </p:pic>
        <p:pic>
          <p:nvPicPr>
            <p:cNvPr id="35" name="Gráfico 34" descr="Reciclaje">
              <a:extLst>
                <a:ext uri="{FF2B5EF4-FFF2-40B4-BE49-F238E27FC236}">
                  <a16:creationId xmlns:a16="http://schemas.microsoft.com/office/drawing/2014/main" id="{F2241D86-CA8F-44E2-A8F8-AF8F243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62958" y="5135770"/>
              <a:ext cx="458498" cy="458498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1347F22-626E-4684-BD02-F633151B4885}"/>
              </a:ext>
            </a:extLst>
          </p:cNvPr>
          <p:cNvGrpSpPr/>
          <p:nvPr/>
        </p:nvGrpSpPr>
        <p:grpSpPr>
          <a:xfrm>
            <a:off x="2396585" y="3671573"/>
            <a:ext cx="1386755" cy="1342822"/>
            <a:chOff x="2830475" y="520339"/>
            <a:chExt cx="1386755" cy="1342822"/>
          </a:xfrm>
        </p:grpSpPr>
        <p:pic>
          <p:nvPicPr>
            <p:cNvPr id="25" name="Gráfico 24" descr="Hombre">
              <a:extLst>
                <a:ext uri="{FF2B5EF4-FFF2-40B4-BE49-F238E27FC236}">
                  <a16:creationId xmlns:a16="http://schemas.microsoft.com/office/drawing/2014/main" id="{FEC623F9-D573-4922-86F5-7F00D5B1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0475" y="520339"/>
              <a:ext cx="1327639" cy="1327639"/>
            </a:xfrm>
            <a:prstGeom prst="rect">
              <a:avLst/>
            </a:prstGeom>
          </p:spPr>
        </p:pic>
        <p:pic>
          <p:nvPicPr>
            <p:cNvPr id="36" name="Gráfico 35" descr="Herramientas de minería">
              <a:extLst>
                <a:ext uri="{FF2B5EF4-FFF2-40B4-BE49-F238E27FC236}">
                  <a16:creationId xmlns:a16="http://schemas.microsoft.com/office/drawing/2014/main" id="{E6DF5051-BC72-49E6-BDEE-1CAD43036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54700" y="1400631"/>
              <a:ext cx="462530" cy="46253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9A3DD62-9FE6-4303-9036-C625817A7058}"/>
              </a:ext>
            </a:extLst>
          </p:cNvPr>
          <p:cNvGrpSpPr/>
          <p:nvPr/>
        </p:nvGrpSpPr>
        <p:grpSpPr>
          <a:xfrm>
            <a:off x="1906041" y="1722468"/>
            <a:ext cx="1892851" cy="1806820"/>
            <a:chOff x="2555644" y="3257476"/>
            <a:chExt cx="1892851" cy="1806820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BBB1A4BC-B3B5-47AB-9162-2B198438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644" y="3257476"/>
              <a:ext cx="1877299" cy="1806820"/>
            </a:xfrm>
            <a:prstGeom prst="rect">
              <a:avLst/>
            </a:prstGeom>
          </p:spPr>
        </p:pic>
        <p:pic>
          <p:nvPicPr>
            <p:cNvPr id="37" name="Gráfico 36" descr="Herramientas de minería">
              <a:extLst>
                <a:ext uri="{FF2B5EF4-FFF2-40B4-BE49-F238E27FC236}">
                  <a16:creationId xmlns:a16="http://schemas.microsoft.com/office/drawing/2014/main" id="{2CF1BB32-EB27-49F2-A60A-3991D1B5C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85965" y="4200891"/>
              <a:ext cx="462530" cy="46253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7F02F3E-3187-4556-9906-35B07AB561C1}"/>
              </a:ext>
            </a:extLst>
          </p:cNvPr>
          <p:cNvGrpSpPr/>
          <p:nvPr/>
        </p:nvGrpSpPr>
        <p:grpSpPr>
          <a:xfrm>
            <a:off x="2910943" y="5470779"/>
            <a:ext cx="1258383" cy="1211140"/>
            <a:chOff x="2886863" y="5064296"/>
            <a:chExt cx="1258383" cy="1211140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173E4D28-1277-4EB5-A15B-C3298FB2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863" y="5064296"/>
              <a:ext cx="1258383" cy="1211140"/>
            </a:xfrm>
            <a:prstGeom prst="rect">
              <a:avLst/>
            </a:prstGeom>
          </p:spPr>
        </p:pic>
        <p:pic>
          <p:nvPicPr>
            <p:cNvPr id="38" name="Gráfico 37" descr="Herramientas de minería">
              <a:extLst>
                <a:ext uri="{FF2B5EF4-FFF2-40B4-BE49-F238E27FC236}">
                  <a16:creationId xmlns:a16="http://schemas.microsoft.com/office/drawing/2014/main" id="{069DCF35-6C98-46F4-A2A2-686C630D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62860" y="5222153"/>
              <a:ext cx="359678" cy="35967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E18D9A9-0E14-42BA-8F0E-3761138485DE}"/>
              </a:ext>
            </a:extLst>
          </p:cNvPr>
          <p:cNvGrpSpPr/>
          <p:nvPr/>
        </p:nvGrpSpPr>
        <p:grpSpPr>
          <a:xfrm>
            <a:off x="6928701" y="3634436"/>
            <a:ext cx="1418280" cy="1327639"/>
            <a:chOff x="9981106" y="52963"/>
            <a:chExt cx="1418280" cy="1327639"/>
          </a:xfrm>
        </p:grpSpPr>
        <p:pic>
          <p:nvPicPr>
            <p:cNvPr id="5" name="Gráfico 4" descr="Lupa">
              <a:extLst>
                <a:ext uri="{FF2B5EF4-FFF2-40B4-BE49-F238E27FC236}">
                  <a16:creationId xmlns:a16="http://schemas.microsoft.com/office/drawing/2014/main" id="{CC794D29-CA5A-4FEC-9E2F-5EDFB615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10478" y="885473"/>
              <a:ext cx="488908" cy="488908"/>
            </a:xfrm>
            <a:prstGeom prst="rect">
              <a:avLst/>
            </a:prstGeom>
          </p:spPr>
        </p:pic>
        <p:pic>
          <p:nvPicPr>
            <p:cNvPr id="52" name="Gráfico 51" descr="Hombre">
              <a:extLst>
                <a:ext uri="{FF2B5EF4-FFF2-40B4-BE49-F238E27FC236}">
                  <a16:creationId xmlns:a16="http://schemas.microsoft.com/office/drawing/2014/main" id="{723F85B1-DDDF-4D2E-814A-CC7F56034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1106" y="52963"/>
              <a:ext cx="1327639" cy="1327639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BF6763C-CC4C-4D07-BBA4-A899A33BFE0A}"/>
              </a:ext>
            </a:extLst>
          </p:cNvPr>
          <p:cNvGrpSpPr/>
          <p:nvPr/>
        </p:nvGrpSpPr>
        <p:grpSpPr>
          <a:xfrm>
            <a:off x="2595331" y="267035"/>
            <a:ext cx="1502514" cy="1122318"/>
            <a:chOff x="2873997" y="2009337"/>
            <a:chExt cx="1502514" cy="1122318"/>
          </a:xfrm>
        </p:grpSpPr>
        <p:pic>
          <p:nvPicPr>
            <p:cNvPr id="58" name="Gráfico 57" descr="Herramientas de minería">
              <a:extLst>
                <a:ext uri="{FF2B5EF4-FFF2-40B4-BE49-F238E27FC236}">
                  <a16:creationId xmlns:a16="http://schemas.microsoft.com/office/drawing/2014/main" id="{A9D5C3C7-E5F6-4CE6-8523-D6EA88C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13981" y="2082605"/>
              <a:ext cx="462530" cy="462530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C7098400-9A7D-416F-BF0A-01DEE7A6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73997" y="2009337"/>
              <a:ext cx="1284117" cy="1122318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B8466D4-9285-41CD-B136-6253B0A26BA3}"/>
              </a:ext>
            </a:extLst>
          </p:cNvPr>
          <p:cNvGrpSpPr/>
          <p:nvPr/>
        </p:nvGrpSpPr>
        <p:grpSpPr>
          <a:xfrm>
            <a:off x="6625919" y="1608485"/>
            <a:ext cx="1986253" cy="1806820"/>
            <a:chOff x="9438318" y="1285585"/>
            <a:chExt cx="1986253" cy="1806820"/>
          </a:xfrm>
        </p:grpSpPr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47720EDC-95FF-43CF-A71C-94F76433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8318" y="1285585"/>
              <a:ext cx="1877299" cy="1806820"/>
            </a:xfrm>
            <a:prstGeom prst="rect">
              <a:avLst/>
            </a:prstGeom>
          </p:spPr>
        </p:pic>
        <p:pic>
          <p:nvPicPr>
            <p:cNvPr id="66" name="Gráfico 65" descr="Lupa">
              <a:extLst>
                <a:ext uri="{FF2B5EF4-FFF2-40B4-BE49-F238E27FC236}">
                  <a16:creationId xmlns:a16="http://schemas.microsoft.com/office/drawing/2014/main" id="{5B8C4D34-5276-4A25-9C22-86F8F094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35663" y="2439101"/>
              <a:ext cx="488908" cy="48890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E05837E-0E2D-43C3-B910-7E2CF9A642A6}"/>
              </a:ext>
            </a:extLst>
          </p:cNvPr>
          <p:cNvGrpSpPr/>
          <p:nvPr/>
        </p:nvGrpSpPr>
        <p:grpSpPr>
          <a:xfrm>
            <a:off x="6931949" y="193728"/>
            <a:ext cx="1524461" cy="1180653"/>
            <a:chOff x="10485862" y="3427119"/>
            <a:chExt cx="1524461" cy="1180653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CC5154D-7860-45F5-AB08-A945FC7E9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85862" y="3485454"/>
              <a:ext cx="1284117" cy="1122318"/>
            </a:xfrm>
            <a:prstGeom prst="rect">
              <a:avLst/>
            </a:prstGeom>
          </p:spPr>
        </p:pic>
        <p:pic>
          <p:nvPicPr>
            <p:cNvPr id="67" name="Gráfico 66" descr="Lupa">
              <a:extLst>
                <a:ext uri="{FF2B5EF4-FFF2-40B4-BE49-F238E27FC236}">
                  <a16:creationId xmlns:a16="http://schemas.microsoft.com/office/drawing/2014/main" id="{3A9B8581-4890-4AC8-9C35-CADF3ABB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21415" y="3427119"/>
              <a:ext cx="488908" cy="48890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093C769-77CB-4002-BB62-7C013A10B08D}"/>
              </a:ext>
            </a:extLst>
          </p:cNvPr>
          <p:cNvGrpSpPr/>
          <p:nvPr/>
        </p:nvGrpSpPr>
        <p:grpSpPr>
          <a:xfrm>
            <a:off x="7088598" y="5416432"/>
            <a:ext cx="1258383" cy="1211140"/>
            <a:chOff x="10222420" y="5096611"/>
            <a:chExt cx="1258383" cy="1211140"/>
          </a:xfrm>
        </p:grpSpPr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05D92DFC-1DD1-4B81-9132-B5658F7C7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420" y="5096611"/>
              <a:ext cx="1258383" cy="1211140"/>
            </a:xfrm>
            <a:prstGeom prst="rect">
              <a:avLst/>
            </a:prstGeom>
          </p:spPr>
        </p:pic>
        <p:pic>
          <p:nvPicPr>
            <p:cNvPr id="68" name="Gráfico 67" descr="Lupa">
              <a:extLst>
                <a:ext uri="{FF2B5EF4-FFF2-40B4-BE49-F238E27FC236}">
                  <a16:creationId xmlns:a16="http://schemas.microsoft.com/office/drawing/2014/main" id="{BFB52961-0830-4461-B352-E58F5BEC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87538" y="5253650"/>
              <a:ext cx="385157" cy="385157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5ECCE-5A7D-4E9F-817D-B72E31369845}"/>
              </a:ext>
            </a:extLst>
          </p:cNvPr>
          <p:cNvSpPr txBox="1"/>
          <p:nvPr/>
        </p:nvSpPr>
        <p:spPr>
          <a:xfrm>
            <a:off x="9633284" y="5891683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Cita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D012BA6-2C5C-40CA-AC9D-7832B76B0B81}"/>
              </a:ext>
            </a:extLst>
          </p:cNvPr>
          <p:cNvSpPr txBox="1"/>
          <p:nvPr/>
        </p:nvSpPr>
        <p:spPr>
          <a:xfrm>
            <a:off x="9633283" y="427076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Paciente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3CFCC9E-7FEE-4A50-8DE2-0F5018F29440}"/>
              </a:ext>
            </a:extLst>
          </p:cNvPr>
          <p:cNvSpPr txBox="1"/>
          <p:nvPr/>
        </p:nvSpPr>
        <p:spPr>
          <a:xfrm>
            <a:off x="9785681" y="2336907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Plan de Ejercicios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0C2EA29-71B8-4428-903B-A195F322CFE4}"/>
              </a:ext>
            </a:extLst>
          </p:cNvPr>
          <p:cNvSpPr txBox="1"/>
          <p:nvPr/>
        </p:nvSpPr>
        <p:spPr>
          <a:xfrm>
            <a:off x="9785682" y="835036"/>
            <a:ext cx="151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Plan de Tratamiento</a:t>
            </a:r>
          </a:p>
        </p:txBody>
      </p:sp>
    </p:spTree>
    <p:extLst>
      <p:ext uri="{BB962C8B-B14F-4D97-AF65-F5344CB8AC3E}">
        <p14:creationId xmlns:p14="http://schemas.microsoft.com/office/powerpoint/2010/main" val="9975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adroTexto 69">
            <a:extLst>
              <a:ext uri="{FF2B5EF4-FFF2-40B4-BE49-F238E27FC236}">
                <a16:creationId xmlns:a16="http://schemas.microsoft.com/office/drawing/2014/main" id="{BE9EE029-6543-46E9-9645-B60A032126EF}"/>
              </a:ext>
            </a:extLst>
          </p:cNvPr>
          <p:cNvSpPr txBox="1"/>
          <p:nvPr/>
        </p:nvSpPr>
        <p:spPr>
          <a:xfrm>
            <a:off x="9785679" y="5523923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Ejercicio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F3F3270-56DA-4B2E-9A97-403D873CB1C9}"/>
              </a:ext>
            </a:extLst>
          </p:cNvPr>
          <p:cNvSpPr txBox="1"/>
          <p:nvPr/>
        </p:nvSpPr>
        <p:spPr>
          <a:xfrm>
            <a:off x="9785679" y="4086099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Material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1066537-279E-425F-A2D8-46220BF9F90F}"/>
              </a:ext>
            </a:extLst>
          </p:cNvPr>
          <p:cNvSpPr txBox="1"/>
          <p:nvPr/>
        </p:nvSpPr>
        <p:spPr>
          <a:xfrm>
            <a:off x="9785680" y="2672814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Antecedente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EC028FE-D6EC-4240-AE97-059C203D0E4C}"/>
              </a:ext>
            </a:extLst>
          </p:cNvPr>
          <p:cNvSpPr txBox="1"/>
          <p:nvPr/>
        </p:nvSpPr>
        <p:spPr>
          <a:xfrm>
            <a:off x="9785681" y="1193152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Técnica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0E01DEF-8F18-434F-AFB0-03C964ED7B8C}"/>
              </a:ext>
            </a:extLst>
          </p:cNvPr>
          <p:cNvGrpSpPr/>
          <p:nvPr/>
        </p:nvGrpSpPr>
        <p:grpSpPr>
          <a:xfrm>
            <a:off x="797498" y="616043"/>
            <a:ext cx="1730042" cy="1523553"/>
            <a:chOff x="797498" y="616043"/>
            <a:chExt cx="1730042" cy="1523553"/>
          </a:xfrm>
        </p:grpSpPr>
        <p:pic>
          <p:nvPicPr>
            <p:cNvPr id="1026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392C8D33-589C-4D74-93A2-B930806C6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98" y="616043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Gráfico 73" descr="Medicina">
              <a:extLst>
                <a:ext uri="{FF2B5EF4-FFF2-40B4-BE49-F238E27FC236}">
                  <a16:creationId xmlns:a16="http://schemas.microsoft.com/office/drawing/2014/main" id="{7863F0E5-9CC2-4267-B638-9A81B8444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7055" y="1384084"/>
              <a:ext cx="510485" cy="510485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61D73AF-79C1-4EF3-8BFB-F8CB170FF663}"/>
              </a:ext>
            </a:extLst>
          </p:cNvPr>
          <p:cNvGrpSpPr/>
          <p:nvPr/>
        </p:nvGrpSpPr>
        <p:grpSpPr>
          <a:xfrm>
            <a:off x="1131789" y="2400281"/>
            <a:ext cx="1395751" cy="914400"/>
            <a:chOff x="1131789" y="2400281"/>
            <a:chExt cx="1395751" cy="914400"/>
          </a:xfrm>
        </p:grpSpPr>
        <p:pic>
          <p:nvPicPr>
            <p:cNvPr id="51" name="Gráfico 50" descr="Usuarios">
              <a:extLst>
                <a:ext uri="{FF2B5EF4-FFF2-40B4-BE49-F238E27FC236}">
                  <a16:creationId xmlns:a16="http://schemas.microsoft.com/office/drawing/2014/main" id="{05CC0E1F-9D4A-4EB7-AD9B-2EA1C32C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1789" y="2400281"/>
              <a:ext cx="914400" cy="914400"/>
            </a:xfrm>
            <a:prstGeom prst="rect">
              <a:avLst/>
            </a:prstGeom>
          </p:spPr>
        </p:pic>
        <p:pic>
          <p:nvPicPr>
            <p:cNvPr id="87" name="Gráfico 86" descr="Medicina">
              <a:extLst>
                <a:ext uri="{FF2B5EF4-FFF2-40B4-BE49-F238E27FC236}">
                  <a16:creationId xmlns:a16="http://schemas.microsoft.com/office/drawing/2014/main" id="{D522135E-3929-4F7B-BF5E-0FD833DA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7055" y="2652394"/>
              <a:ext cx="510485" cy="510485"/>
            </a:xfrm>
            <a:prstGeom prst="rect">
              <a:avLst/>
            </a:prstGeom>
          </p:spPr>
        </p:pic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7F00D385-2B45-47FC-AEBA-69B993D0FB52}"/>
              </a:ext>
            </a:extLst>
          </p:cNvPr>
          <p:cNvGrpSpPr/>
          <p:nvPr/>
        </p:nvGrpSpPr>
        <p:grpSpPr>
          <a:xfrm>
            <a:off x="1131789" y="3815621"/>
            <a:ext cx="1256927" cy="914400"/>
            <a:chOff x="1131789" y="3815621"/>
            <a:chExt cx="1256927" cy="914400"/>
          </a:xfrm>
        </p:grpSpPr>
        <p:pic>
          <p:nvPicPr>
            <p:cNvPr id="14" name="Gráfico 13" descr="Medicina">
              <a:extLst>
                <a:ext uri="{FF2B5EF4-FFF2-40B4-BE49-F238E27FC236}">
                  <a16:creationId xmlns:a16="http://schemas.microsoft.com/office/drawing/2014/main" id="{C3FD46B6-E86C-4FB9-B6E1-EFC61187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31789" y="3815621"/>
              <a:ext cx="914400" cy="914400"/>
            </a:xfrm>
            <a:prstGeom prst="rect">
              <a:avLst/>
            </a:prstGeom>
          </p:spPr>
        </p:pic>
        <p:pic>
          <p:nvPicPr>
            <p:cNvPr id="88" name="Gráfico 87" descr="Medicina">
              <a:extLst>
                <a:ext uri="{FF2B5EF4-FFF2-40B4-BE49-F238E27FC236}">
                  <a16:creationId xmlns:a16="http://schemas.microsoft.com/office/drawing/2014/main" id="{321E9AA2-C1AA-42AE-B73F-5EBDB80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8231" y="4204366"/>
              <a:ext cx="510485" cy="510485"/>
            </a:xfrm>
            <a:prstGeom prst="rect">
              <a:avLst/>
            </a:prstGeom>
          </p:spPr>
        </p:pic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9C2161A-8FC3-4D3A-95A9-E4306D107C68}"/>
              </a:ext>
            </a:extLst>
          </p:cNvPr>
          <p:cNvGrpSpPr/>
          <p:nvPr/>
        </p:nvGrpSpPr>
        <p:grpSpPr>
          <a:xfrm>
            <a:off x="1131789" y="5218635"/>
            <a:ext cx="1222018" cy="947155"/>
            <a:chOff x="1131789" y="5218635"/>
            <a:chExt cx="1222018" cy="947155"/>
          </a:xfrm>
        </p:grpSpPr>
        <p:pic>
          <p:nvPicPr>
            <p:cNvPr id="7" name="Gráfico 6" descr="Ciclismo">
              <a:extLst>
                <a:ext uri="{FF2B5EF4-FFF2-40B4-BE49-F238E27FC236}">
                  <a16:creationId xmlns:a16="http://schemas.microsoft.com/office/drawing/2014/main" id="{F3A6A68B-3F49-4A15-9064-A6D144756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31789" y="5251390"/>
              <a:ext cx="914400" cy="914400"/>
            </a:xfrm>
            <a:prstGeom prst="rect">
              <a:avLst/>
            </a:prstGeom>
          </p:spPr>
        </p:pic>
        <p:pic>
          <p:nvPicPr>
            <p:cNvPr id="89" name="Gráfico 88" descr="Medicina">
              <a:extLst>
                <a:ext uri="{FF2B5EF4-FFF2-40B4-BE49-F238E27FC236}">
                  <a16:creationId xmlns:a16="http://schemas.microsoft.com/office/drawing/2014/main" id="{E642845D-FE62-46FE-B089-2C0D84DF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322" y="5218635"/>
              <a:ext cx="510485" cy="510485"/>
            </a:xfrm>
            <a:prstGeom prst="rect">
              <a:avLst/>
            </a:prstGeom>
          </p:spPr>
        </p:pic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CC6EBB8-4548-40EC-A43B-5A43FD56F935}"/>
              </a:ext>
            </a:extLst>
          </p:cNvPr>
          <p:cNvGrpSpPr/>
          <p:nvPr/>
        </p:nvGrpSpPr>
        <p:grpSpPr>
          <a:xfrm>
            <a:off x="2916728" y="616042"/>
            <a:ext cx="1683931" cy="1523553"/>
            <a:chOff x="2916728" y="616042"/>
            <a:chExt cx="1683931" cy="1523553"/>
          </a:xfrm>
        </p:grpSpPr>
        <p:pic>
          <p:nvPicPr>
            <p:cNvPr id="78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A69CE88C-318A-4754-AB42-B48642C66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728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Gráfico 89" descr="Herramientas de minería">
              <a:extLst>
                <a:ext uri="{FF2B5EF4-FFF2-40B4-BE49-F238E27FC236}">
                  <a16:creationId xmlns:a16="http://schemas.microsoft.com/office/drawing/2014/main" id="{0BD19BCA-36A8-4643-9996-F0FBD8FA6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38129" y="1377818"/>
              <a:ext cx="462530" cy="462530"/>
            </a:xfrm>
            <a:prstGeom prst="rect">
              <a:avLst/>
            </a:prstGeom>
          </p:spPr>
        </p:pic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BD9D49DF-0D6B-4EEC-8B9B-BC5F852F103F}"/>
              </a:ext>
            </a:extLst>
          </p:cNvPr>
          <p:cNvGrpSpPr/>
          <p:nvPr/>
        </p:nvGrpSpPr>
        <p:grpSpPr>
          <a:xfrm>
            <a:off x="3251019" y="2400280"/>
            <a:ext cx="1349640" cy="914400"/>
            <a:chOff x="3251019" y="2400280"/>
            <a:chExt cx="1349640" cy="914400"/>
          </a:xfrm>
        </p:grpSpPr>
        <p:pic>
          <p:nvPicPr>
            <p:cNvPr id="77" name="Gráfico 76" descr="Usuarios">
              <a:extLst>
                <a:ext uri="{FF2B5EF4-FFF2-40B4-BE49-F238E27FC236}">
                  <a16:creationId xmlns:a16="http://schemas.microsoft.com/office/drawing/2014/main" id="{244470A4-B81D-4E98-9850-4238C553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019" y="2400280"/>
              <a:ext cx="914400" cy="914400"/>
            </a:xfrm>
            <a:prstGeom prst="rect">
              <a:avLst/>
            </a:prstGeom>
          </p:spPr>
        </p:pic>
        <p:pic>
          <p:nvPicPr>
            <p:cNvPr id="91" name="Gráfico 90" descr="Herramientas de minería">
              <a:extLst>
                <a:ext uri="{FF2B5EF4-FFF2-40B4-BE49-F238E27FC236}">
                  <a16:creationId xmlns:a16="http://schemas.microsoft.com/office/drawing/2014/main" id="{7F7C266B-913C-4CF7-A282-E099FE8A4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38129" y="2687921"/>
              <a:ext cx="462530" cy="462530"/>
            </a:xfrm>
            <a:prstGeom prst="rect">
              <a:avLst/>
            </a:prstGeom>
          </p:spPr>
        </p:pic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93260AC7-0D3E-4D91-AEC4-7BDAB0B1A909}"/>
              </a:ext>
            </a:extLst>
          </p:cNvPr>
          <p:cNvGrpSpPr/>
          <p:nvPr/>
        </p:nvGrpSpPr>
        <p:grpSpPr>
          <a:xfrm>
            <a:off x="3251019" y="3815620"/>
            <a:ext cx="1245996" cy="914400"/>
            <a:chOff x="3251019" y="3815620"/>
            <a:chExt cx="1245996" cy="914400"/>
          </a:xfrm>
        </p:grpSpPr>
        <p:pic>
          <p:nvPicPr>
            <p:cNvPr id="76" name="Gráfico 75" descr="Medicina">
              <a:extLst>
                <a:ext uri="{FF2B5EF4-FFF2-40B4-BE49-F238E27FC236}">
                  <a16:creationId xmlns:a16="http://schemas.microsoft.com/office/drawing/2014/main" id="{C26A9627-469A-4773-B12F-F8DF01296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51019" y="3815620"/>
              <a:ext cx="914400" cy="914400"/>
            </a:xfrm>
            <a:prstGeom prst="rect">
              <a:avLst/>
            </a:prstGeom>
          </p:spPr>
        </p:pic>
        <p:pic>
          <p:nvPicPr>
            <p:cNvPr id="92" name="Gráfico 91" descr="Herramientas de minería">
              <a:extLst>
                <a:ext uri="{FF2B5EF4-FFF2-40B4-BE49-F238E27FC236}">
                  <a16:creationId xmlns:a16="http://schemas.microsoft.com/office/drawing/2014/main" id="{D7C5A368-EB16-4FD3-A69E-9A5BC287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4485" y="4204366"/>
              <a:ext cx="462530" cy="46253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078F51C-3417-47C1-A9F2-955031F9308A}"/>
              </a:ext>
            </a:extLst>
          </p:cNvPr>
          <p:cNvGrpSpPr/>
          <p:nvPr/>
        </p:nvGrpSpPr>
        <p:grpSpPr>
          <a:xfrm>
            <a:off x="3251019" y="5246059"/>
            <a:ext cx="1245996" cy="919730"/>
            <a:chOff x="3251019" y="5246059"/>
            <a:chExt cx="1245996" cy="919730"/>
          </a:xfrm>
        </p:grpSpPr>
        <p:pic>
          <p:nvPicPr>
            <p:cNvPr id="75" name="Gráfico 74" descr="Ciclismo">
              <a:extLst>
                <a:ext uri="{FF2B5EF4-FFF2-40B4-BE49-F238E27FC236}">
                  <a16:creationId xmlns:a16="http://schemas.microsoft.com/office/drawing/2014/main" id="{244A1F55-0373-4F96-839C-80213D05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51019" y="5251389"/>
              <a:ext cx="914400" cy="914400"/>
            </a:xfrm>
            <a:prstGeom prst="rect">
              <a:avLst/>
            </a:prstGeom>
          </p:spPr>
        </p:pic>
        <p:pic>
          <p:nvPicPr>
            <p:cNvPr id="93" name="Gráfico 92" descr="Herramientas de minería">
              <a:extLst>
                <a:ext uri="{FF2B5EF4-FFF2-40B4-BE49-F238E27FC236}">
                  <a16:creationId xmlns:a16="http://schemas.microsoft.com/office/drawing/2014/main" id="{36E2E7AA-6A4D-45C9-B5B5-92E35C1D3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4485" y="5246059"/>
              <a:ext cx="462530" cy="462530"/>
            </a:xfrm>
            <a:prstGeom prst="rect">
              <a:avLst/>
            </a:prstGeom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8804333-33D3-4C6F-89E8-0D456668DA3F}"/>
              </a:ext>
            </a:extLst>
          </p:cNvPr>
          <p:cNvGrpSpPr/>
          <p:nvPr/>
        </p:nvGrpSpPr>
        <p:grpSpPr>
          <a:xfrm>
            <a:off x="4780716" y="616042"/>
            <a:ext cx="1607243" cy="1523553"/>
            <a:chOff x="4780716" y="616042"/>
            <a:chExt cx="1607243" cy="1523553"/>
          </a:xfrm>
        </p:grpSpPr>
        <p:pic>
          <p:nvPicPr>
            <p:cNvPr id="82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911FE15C-D454-4F5A-86A3-79321621D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716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Gráfico 93" descr="Reciclaje">
              <a:extLst>
                <a:ext uri="{FF2B5EF4-FFF2-40B4-BE49-F238E27FC236}">
                  <a16:creationId xmlns:a16="http://schemas.microsoft.com/office/drawing/2014/main" id="{8E7BBB83-0EF8-4B0D-9405-8FD71E58B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129" y="1481149"/>
              <a:ext cx="484830" cy="484830"/>
            </a:xfrm>
            <a:prstGeom prst="rect">
              <a:avLst/>
            </a:prstGeom>
          </p:spPr>
        </p:pic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C0DF150-DFE2-4897-812A-2A97D84FB953}"/>
              </a:ext>
            </a:extLst>
          </p:cNvPr>
          <p:cNvGrpSpPr/>
          <p:nvPr/>
        </p:nvGrpSpPr>
        <p:grpSpPr>
          <a:xfrm>
            <a:off x="5115007" y="2400280"/>
            <a:ext cx="1272952" cy="914400"/>
            <a:chOff x="5115007" y="2400280"/>
            <a:chExt cx="1272952" cy="914400"/>
          </a:xfrm>
        </p:grpSpPr>
        <p:pic>
          <p:nvPicPr>
            <p:cNvPr id="81" name="Gráfico 80" descr="Usuarios">
              <a:extLst>
                <a:ext uri="{FF2B5EF4-FFF2-40B4-BE49-F238E27FC236}">
                  <a16:creationId xmlns:a16="http://schemas.microsoft.com/office/drawing/2014/main" id="{8C02B7C7-CC01-4C59-829B-67F26618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15007" y="2400280"/>
              <a:ext cx="914400" cy="914400"/>
            </a:xfrm>
            <a:prstGeom prst="rect">
              <a:avLst/>
            </a:prstGeom>
          </p:spPr>
        </p:pic>
        <p:pic>
          <p:nvPicPr>
            <p:cNvPr id="95" name="Gráfico 94" descr="Reciclaje">
              <a:extLst>
                <a:ext uri="{FF2B5EF4-FFF2-40B4-BE49-F238E27FC236}">
                  <a16:creationId xmlns:a16="http://schemas.microsoft.com/office/drawing/2014/main" id="{CA7646A9-35B5-46E8-8DEA-EA6C9C45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03129" y="2706239"/>
              <a:ext cx="484830" cy="484830"/>
            </a:xfrm>
            <a:prstGeom prst="rect">
              <a:avLst/>
            </a:prstGeom>
          </p:spPr>
        </p:pic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384FCF7-338F-48C8-8EBF-BC97FFC4BD46}"/>
              </a:ext>
            </a:extLst>
          </p:cNvPr>
          <p:cNvGrpSpPr/>
          <p:nvPr/>
        </p:nvGrpSpPr>
        <p:grpSpPr>
          <a:xfrm>
            <a:off x="5115007" y="3815620"/>
            <a:ext cx="1156815" cy="914400"/>
            <a:chOff x="5115007" y="3815620"/>
            <a:chExt cx="1156815" cy="914400"/>
          </a:xfrm>
        </p:grpSpPr>
        <p:pic>
          <p:nvPicPr>
            <p:cNvPr id="80" name="Gráfico 79" descr="Medicina">
              <a:extLst>
                <a:ext uri="{FF2B5EF4-FFF2-40B4-BE49-F238E27FC236}">
                  <a16:creationId xmlns:a16="http://schemas.microsoft.com/office/drawing/2014/main" id="{21020508-9598-4240-AF75-2C180725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5007" y="3815620"/>
              <a:ext cx="914400" cy="914400"/>
            </a:xfrm>
            <a:prstGeom prst="rect">
              <a:avLst/>
            </a:prstGeom>
          </p:spPr>
        </p:pic>
        <p:pic>
          <p:nvPicPr>
            <p:cNvPr id="96" name="Gráfico 95" descr="Reciclaje">
              <a:extLst>
                <a:ext uri="{FF2B5EF4-FFF2-40B4-BE49-F238E27FC236}">
                  <a16:creationId xmlns:a16="http://schemas.microsoft.com/office/drawing/2014/main" id="{7E06E715-1606-4AF8-BD96-B4FE6852F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86992" y="4213016"/>
              <a:ext cx="484830" cy="484830"/>
            </a:xfrm>
            <a:prstGeom prst="rect">
              <a:avLst/>
            </a:prstGeom>
          </p:spPr>
        </p:pic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062D7731-3D10-4D38-96AE-B17137464B91}"/>
              </a:ext>
            </a:extLst>
          </p:cNvPr>
          <p:cNvGrpSpPr/>
          <p:nvPr/>
        </p:nvGrpSpPr>
        <p:grpSpPr>
          <a:xfrm>
            <a:off x="5115007" y="5251389"/>
            <a:ext cx="1178635" cy="914400"/>
            <a:chOff x="5115007" y="5251389"/>
            <a:chExt cx="1178635" cy="914400"/>
          </a:xfrm>
        </p:grpSpPr>
        <p:pic>
          <p:nvPicPr>
            <p:cNvPr id="79" name="Gráfico 78" descr="Ciclismo">
              <a:extLst>
                <a:ext uri="{FF2B5EF4-FFF2-40B4-BE49-F238E27FC236}">
                  <a16:creationId xmlns:a16="http://schemas.microsoft.com/office/drawing/2014/main" id="{29F88BF0-5352-4366-9CAD-5327E868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15007" y="5251389"/>
              <a:ext cx="914400" cy="914400"/>
            </a:xfrm>
            <a:prstGeom prst="rect">
              <a:avLst/>
            </a:prstGeom>
          </p:spPr>
        </p:pic>
        <p:pic>
          <p:nvPicPr>
            <p:cNvPr id="97" name="Gráfico 96" descr="Reciclaje">
              <a:extLst>
                <a:ext uri="{FF2B5EF4-FFF2-40B4-BE49-F238E27FC236}">
                  <a16:creationId xmlns:a16="http://schemas.microsoft.com/office/drawing/2014/main" id="{15EB0A45-55F5-4779-BD7A-9D6AC036F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08812" y="5270713"/>
              <a:ext cx="484830" cy="484830"/>
            </a:xfrm>
            <a:prstGeom prst="rect">
              <a:avLst/>
            </a:prstGeom>
          </p:spPr>
        </p:pic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D5A2F6C-689A-456C-B6E6-975BBA4F86C3}"/>
              </a:ext>
            </a:extLst>
          </p:cNvPr>
          <p:cNvGrpSpPr/>
          <p:nvPr/>
        </p:nvGrpSpPr>
        <p:grpSpPr>
          <a:xfrm>
            <a:off x="6820838" y="616042"/>
            <a:ext cx="1670741" cy="1523553"/>
            <a:chOff x="6820838" y="616042"/>
            <a:chExt cx="1670741" cy="1523553"/>
          </a:xfrm>
        </p:grpSpPr>
        <p:pic>
          <p:nvPicPr>
            <p:cNvPr id="86" name="Picture 2" descr="https://www.veris.com.ec/wp-content/themes/mdigital_veris/images/footer/deberes/atencion-digna.png">
              <a:extLst>
                <a:ext uri="{FF2B5EF4-FFF2-40B4-BE49-F238E27FC236}">
                  <a16:creationId xmlns:a16="http://schemas.microsoft.com/office/drawing/2014/main" id="{50D153EA-B040-4B8B-8F38-47599D296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838" y="616042"/>
              <a:ext cx="1582982" cy="1523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Gráfico 97" descr="Lupa">
              <a:extLst>
                <a:ext uri="{FF2B5EF4-FFF2-40B4-BE49-F238E27FC236}">
                  <a16:creationId xmlns:a16="http://schemas.microsoft.com/office/drawing/2014/main" id="{61DDD192-2610-4806-B7AF-1BF93BAE8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671" y="1394872"/>
              <a:ext cx="488908" cy="488908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E408405-A2E8-4781-9CAF-9AF2EB807E52}"/>
              </a:ext>
            </a:extLst>
          </p:cNvPr>
          <p:cNvGrpSpPr/>
          <p:nvPr/>
        </p:nvGrpSpPr>
        <p:grpSpPr>
          <a:xfrm>
            <a:off x="7155129" y="2400280"/>
            <a:ext cx="1248691" cy="914400"/>
            <a:chOff x="7155129" y="2400280"/>
            <a:chExt cx="1248691" cy="914400"/>
          </a:xfrm>
        </p:grpSpPr>
        <p:pic>
          <p:nvPicPr>
            <p:cNvPr id="85" name="Gráfico 84" descr="Usuarios">
              <a:extLst>
                <a:ext uri="{FF2B5EF4-FFF2-40B4-BE49-F238E27FC236}">
                  <a16:creationId xmlns:a16="http://schemas.microsoft.com/office/drawing/2014/main" id="{AABF3438-0731-499B-995E-732E54239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5129" y="2400280"/>
              <a:ext cx="914400" cy="914400"/>
            </a:xfrm>
            <a:prstGeom prst="rect">
              <a:avLst/>
            </a:prstGeom>
          </p:spPr>
        </p:pic>
        <p:pic>
          <p:nvPicPr>
            <p:cNvPr id="99" name="Gráfico 98" descr="Lupa">
              <a:extLst>
                <a:ext uri="{FF2B5EF4-FFF2-40B4-BE49-F238E27FC236}">
                  <a16:creationId xmlns:a16="http://schemas.microsoft.com/office/drawing/2014/main" id="{02DB02D3-F7D0-4626-B9C1-C48D788A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14912" y="2613026"/>
              <a:ext cx="488908" cy="488908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DA151BD-59C5-403C-9BA3-668C846ABDF8}"/>
              </a:ext>
            </a:extLst>
          </p:cNvPr>
          <p:cNvGrpSpPr/>
          <p:nvPr/>
        </p:nvGrpSpPr>
        <p:grpSpPr>
          <a:xfrm>
            <a:off x="7155129" y="3815620"/>
            <a:ext cx="1169355" cy="914400"/>
            <a:chOff x="7155129" y="3815620"/>
            <a:chExt cx="1169355" cy="914400"/>
          </a:xfrm>
        </p:grpSpPr>
        <p:pic>
          <p:nvPicPr>
            <p:cNvPr id="84" name="Gráfico 83" descr="Medicina">
              <a:extLst>
                <a:ext uri="{FF2B5EF4-FFF2-40B4-BE49-F238E27FC236}">
                  <a16:creationId xmlns:a16="http://schemas.microsoft.com/office/drawing/2014/main" id="{4C6ADF6B-6E22-463E-B061-3EF83E648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55129" y="3815620"/>
              <a:ext cx="914400" cy="914400"/>
            </a:xfrm>
            <a:prstGeom prst="rect">
              <a:avLst/>
            </a:prstGeom>
          </p:spPr>
        </p:pic>
        <p:pic>
          <p:nvPicPr>
            <p:cNvPr id="100" name="Gráfico 99" descr="Lupa">
              <a:extLst>
                <a:ext uri="{FF2B5EF4-FFF2-40B4-BE49-F238E27FC236}">
                  <a16:creationId xmlns:a16="http://schemas.microsoft.com/office/drawing/2014/main" id="{94E6F02D-D653-4F73-8F99-6DD9CDC9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835576" y="4151189"/>
              <a:ext cx="488908" cy="488908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057B43E4-0DBC-47ED-8196-8631835F65BE}"/>
              </a:ext>
            </a:extLst>
          </p:cNvPr>
          <p:cNvGrpSpPr/>
          <p:nvPr/>
        </p:nvGrpSpPr>
        <p:grpSpPr>
          <a:xfrm>
            <a:off x="7155129" y="5251389"/>
            <a:ext cx="1248691" cy="914400"/>
            <a:chOff x="7155129" y="5251389"/>
            <a:chExt cx="1248691" cy="914400"/>
          </a:xfrm>
        </p:grpSpPr>
        <p:pic>
          <p:nvPicPr>
            <p:cNvPr id="83" name="Gráfico 82" descr="Ciclismo">
              <a:extLst>
                <a:ext uri="{FF2B5EF4-FFF2-40B4-BE49-F238E27FC236}">
                  <a16:creationId xmlns:a16="http://schemas.microsoft.com/office/drawing/2014/main" id="{6B5C7F2F-CB24-489C-85B5-582116E6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55129" y="5251389"/>
              <a:ext cx="914400" cy="914400"/>
            </a:xfrm>
            <a:prstGeom prst="rect">
              <a:avLst/>
            </a:prstGeom>
          </p:spPr>
        </p:pic>
        <p:pic>
          <p:nvPicPr>
            <p:cNvPr id="101" name="Gráfico 100" descr="Lupa">
              <a:extLst>
                <a:ext uri="{FF2B5EF4-FFF2-40B4-BE49-F238E27FC236}">
                  <a16:creationId xmlns:a16="http://schemas.microsoft.com/office/drawing/2014/main" id="{A6E201AE-ABF1-47F1-A903-B5FBD123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14912" y="5534004"/>
              <a:ext cx="488908" cy="488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278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Jose Madrigal</dc:creator>
  <cp:lastModifiedBy>Pablo Jose Madrigal</cp:lastModifiedBy>
  <cp:revision>9</cp:revision>
  <dcterms:created xsi:type="dcterms:W3CDTF">2017-07-05T16:22:39Z</dcterms:created>
  <dcterms:modified xsi:type="dcterms:W3CDTF">2017-07-06T21:57:19Z</dcterms:modified>
</cp:coreProperties>
</file>