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16D-AAEB-4B2A-8EB6-52444466F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8EC98B-96C5-4D4E-B1C6-7FFD7F4E6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C7B3E-38C3-49D1-8A33-AD473184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F5F90-200B-4128-B9BC-38C1FDB0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A5328-ED76-4010-B51E-4735568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75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A430-F5DE-42B0-ADBD-AFD1222E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75194B-4B04-48D0-BF6D-BE988F144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AC4A6-1E4E-4FDD-B347-D0D50678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2B431-0C8A-468F-9FD2-5EF03964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8B29A-0A06-476F-807B-2F1A80CA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54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287EE5-BA3F-4EB2-91B9-F35DCF9C8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307394-927B-4BAB-A6B4-22EADCCC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F8A60-F3F8-4C3E-B4C4-6BA66E1B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A4E16-EC01-42FD-9AFB-D5594897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76635-5455-4FD2-82AE-5A824293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9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2F630-8D76-4D46-9CC5-614EC55A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676B6-5037-4674-AD38-F414898E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CE1A5-E870-42FC-B494-3A914C0F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FE401-36E8-4D4C-9071-45554169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251AF-6D2D-4D67-8665-9C4BEF61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67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C4B7C-7C2B-4AF1-8734-C4A11C5C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07D30-27A2-4B94-962A-22527D6C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A0D73-F64C-4BA6-84D6-B262027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224CF-E32F-4D8D-8D23-5D1E977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BCB69-C408-4481-AE65-BE58C0C8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48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89BF3-EFB7-4292-99FE-7EFCF7E5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55766-B2E8-4C63-B99C-4F40374B3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07896-11D0-4072-A324-4EB4460A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D1C296-64F2-448C-ADCD-B3F27E5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6661E-2C8B-4F2E-8D11-ECFC05A7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D3D216-7164-4347-ABCF-D6145C0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19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86D2-0906-4DF5-9BA2-D160AEF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A255-57D9-456D-9D62-2A06C057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2C333-4709-46C7-BEC2-A3FD934E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3FEC4E-8E58-46BB-BC86-2F67F935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F15D30-01CE-420A-AB49-98B2FF0A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E9CCA-10F0-4390-B105-9155494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E283F4-E575-4322-9408-E810D63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AFFB43-E0E3-41FA-B316-D57996B2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35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5BE8A-99C9-4E57-979C-1F773360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4E8FD-EA5E-4A5D-8203-1803B6E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341B7B-93EE-4032-B82B-BCC291C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69168-8226-40F3-836C-62D5A0AE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81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DBC510-3E98-470D-A799-452CB80F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AB0334-A5AD-4606-BE96-06254630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72DB0-6C7E-4EFF-80FC-A4ADDB94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23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8AA2-B4CC-44D0-B5A4-9A471F38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35A61-F015-4EB9-AE00-2FC513C4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38F84-D714-4055-A94F-0C962F6A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CCD04-A822-41B2-B95E-F4C81BDE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9FCCD-BE94-48E2-B55D-C9718CBE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60E35-19CC-4E4C-A10D-16C7122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44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A1B33-08CC-4B6F-B994-83A7995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B0BBD9-3866-4821-83D4-C96A22B71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9CF593-21E7-497B-A93D-BB3067625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7299A-8946-4838-94FF-FB96D360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9BF2A-765B-4E60-8E66-BB77A26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AAE3B-A4C5-467C-A9B0-4639C458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05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193797-2EDD-489B-BE8F-4BC7D9E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7CCF6-C911-4C1F-BD4F-CCCD9239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70906-ED90-44B5-993D-844206F3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807D-A941-4E1D-B4AE-C85880C7B8BA}" type="datetimeFigureOut">
              <a:rPr lang="es-CR" smtClean="0"/>
              <a:t>5/7/2017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FEF5B-03F8-49D0-86CF-9A7B7B8A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FCA8E-23CC-486A-A6FD-9DD5D399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42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3A18856E-B022-4705-8EA7-2E055D364C2F}"/>
              </a:ext>
            </a:extLst>
          </p:cNvPr>
          <p:cNvGrpSpPr/>
          <p:nvPr/>
        </p:nvGrpSpPr>
        <p:grpSpPr>
          <a:xfrm>
            <a:off x="10059630" y="4074628"/>
            <a:ext cx="1327639" cy="1381986"/>
            <a:chOff x="410851" y="465992"/>
            <a:chExt cx="1327639" cy="1381986"/>
          </a:xfrm>
        </p:grpSpPr>
        <p:pic>
          <p:nvPicPr>
            <p:cNvPr id="9" name="Gráfico 8" descr="Hombre">
              <a:extLst>
                <a:ext uri="{FF2B5EF4-FFF2-40B4-BE49-F238E27FC236}">
                  <a16:creationId xmlns:a16="http://schemas.microsoft.com/office/drawing/2014/main" id="{7507C604-19EF-48B1-8567-D3284EE8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851" y="465992"/>
              <a:ext cx="1327639" cy="1327639"/>
            </a:xfrm>
            <a:prstGeom prst="rect">
              <a:avLst/>
            </a:prstGeom>
          </p:spPr>
        </p:pic>
        <p:pic>
          <p:nvPicPr>
            <p:cNvPr id="13" name="Gráfico 12" descr="Medicina">
              <a:extLst>
                <a:ext uri="{FF2B5EF4-FFF2-40B4-BE49-F238E27FC236}">
                  <a16:creationId xmlns:a16="http://schemas.microsoft.com/office/drawing/2014/main" id="{36A122CC-34FA-44B9-A7F5-CD02B101E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8005" y="1337493"/>
              <a:ext cx="510485" cy="510485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033DE16-C3A8-4E0E-B760-C1A31F32658D}"/>
              </a:ext>
            </a:extLst>
          </p:cNvPr>
          <p:cNvGrpSpPr/>
          <p:nvPr/>
        </p:nvGrpSpPr>
        <p:grpSpPr>
          <a:xfrm>
            <a:off x="553843" y="623669"/>
            <a:ext cx="1558946" cy="1122318"/>
            <a:chOff x="454373" y="1954990"/>
            <a:chExt cx="1558946" cy="1122318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55053DA-1630-409D-8B6C-7CB931A96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373" y="1954990"/>
              <a:ext cx="1284117" cy="1122318"/>
            </a:xfrm>
            <a:prstGeom prst="rect">
              <a:avLst/>
            </a:prstGeom>
          </p:spPr>
        </p:pic>
        <p:pic>
          <p:nvPicPr>
            <p:cNvPr id="22" name="Gráfico 21" descr="Medicina">
              <a:extLst>
                <a:ext uri="{FF2B5EF4-FFF2-40B4-BE49-F238E27FC236}">
                  <a16:creationId xmlns:a16="http://schemas.microsoft.com/office/drawing/2014/main" id="{9FF7A5DC-1A53-4356-B6A4-07D56177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2015068"/>
              <a:ext cx="510485" cy="510485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9C9E787-5E45-4852-923D-C5575836EB12}"/>
              </a:ext>
            </a:extLst>
          </p:cNvPr>
          <p:cNvGrpSpPr/>
          <p:nvPr/>
        </p:nvGrpSpPr>
        <p:grpSpPr>
          <a:xfrm>
            <a:off x="0" y="2094074"/>
            <a:ext cx="1933175" cy="1806820"/>
            <a:chOff x="80144" y="3184320"/>
            <a:chExt cx="1933175" cy="180682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4163FD29-0CCE-4502-8010-00611F1E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" y="3184320"/>
              <a:ext cx="1877299" cy="1806820"/>
            </a:xfrm>
            <a:prstGeom prst="rect">
              <a:avLst/>
            </a:prstGeom>
          </p:spPr>
        </p:pic>
        <p:pic>
          <p:nvPicPr>
            <p:cNvPr id="23" name="Gráfico 22" descr="Medicina">
              <a:extLst>
                <a:ext uri="{FF2B5EF4-FFF2-40B4-BE49-F238E27FC236}">
                  <a16:creationId xmlns:a16="http://schemas.microsoft.com/office/drawing/2014/main" id="{D1CEE4CE-0D14-41AB-B05D-2CBA7AE3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4200891"/>
              <a:ext cx="510485" cy="510485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E4C1CC4-4EFF-491F-9FBA-A7CC4022803F}"/>
              </a:ext>
            </a:extLst>
          </p:cNvPr>
          <p:cNvGrpSpPr/>
          <p:nvPr/>
        </p:nvGrpSpPr>
        <p:grpSpPr>
          <a:xfrm>
            <a:off x="467239" y="5009949"/>
            <a:ext cx="1258383" cy="1211140"/>
            <a:chOff x="467239" y="5009949"/>
            <a:chExt cx="1258383" cy="121114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70C47C7-8D07-46BE-9823-8722856E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39" y="5009949"/>
              <a:ext cx="1258383" cy="1211140"/>
            </a:xfrm>
            <a:prstGeom prst="rect">
              <a:avLst/>
            </a:prstGeom>
          </p:spPr>
        </p:pic>
        <p:pic>
          <p:nvPicPr>
            <p:cNvPr id="24" name="Gráfico 23" descr="Medicina">
              <a:extLst>
                <a:ext uri="{FF2B5EF4-FFF2-40B4-BE49-F238E27FC236}">
                  <a16:creationId xmlns:a16="http://schemas.microsoft.com/office/drawing/2014/main" id="{5490B020-1C4F-4674-B64F-2962B131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1998" y="5096611"/>
              <a:ext cx="510485" cy="510485"/>
            </a:xfrm>
            <a:prstGeom prst="rect">
              <a:avLst/>
            </a:prstGeom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57C4605C-DD2F-49EB-BF76-5897F811A63F}"/>
              </a:ext>
            </a:extLst>
          </p:cNvPr>
          <p:cNvGrpSpPr/>
          <p:nvPr/>
        </p:nvGrpSpPr>
        <p:grpSpPr>
          <a:xfrm>
            <a:off x="2629727" y="638641"/>
            <a:ext cx="1502514" cy="1122318"/>
            <a:chOff x="2873997" y="2009337"/>
            <a:chExt cx="1502514" cy="1122318"/>
          </a:xfrm>
        </p:grpSpPr>
        <p:pic>
          <p:nvPicPr>
            <p:cNvPr id="7" name="Gráfico 6" descr="Herramientas de minería">
              <a:extLst>
                <a:ext uri="{FF2B5EF4-FFF2-40B4-BE49-F238E27FC236}">
                  <a16:creationId xmlns:a16="http://schemas.microsoft.com/office/drawing/2014/main" id="{35C7A36F-6176-48CE-A4B2-9594BB48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13981" y="2082605"/>
              <a:ext cx="462530" cy="462530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64CFEA6-EBD7-4547-8E90-FEC87B825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73997" y="2009337"/>
              <a:ext cx="1284117" cy="1122318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225873D-7B12-4C10-B7C8-ECB96C354A21}"/>
              </a:ext>
            </a:extLst>
          </p:cNvPr>
          <p:cNvGrpSpPr/>
          <p:nvPr/>
        </p:nvGrpSpPr>
        <p:grpSpPr>
          <a:xfrm>
            <a:off x="4811423" y="638641"/>
            <a:ext cx="1513664" cy="1122318"/>
            <a:chOff x="5734929" y="1954990"/>
            <a:chExt cx="1513664" cy="1122318"/>
          </a:xfrm>
        </p:grpSpPr>
        <p:pic>
          <p:nvPicPr>
            <p:cNvPr id="15" name="Gráfico 14" descr="Reciclaje">
              <a:extLst>
                <a:ext uri="{FF2B5EF4-FFF2-40B4-BE49-F238E27FC236}">
                  <a16:creationId xmlns:a16="http://schemas.microsoft.com/office/drawing/2014/main" id="{74E80EFE-00C9-4D65-B938-2738B7A7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63763" y="2040723"/>
              <a:ext cx="484830" cy="48483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4CF583BE-CF4C-453B-BC2A-2E6EAE6F9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34929" y="1954990"/>
              <a:ext cx="1284117" cy="1122318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186857-E105-43AB-80F7-B563941FF4A5}"/>
              </a:ext>
            </a:extLst>
          </p:cNvPr>
          <p:cNvGrpSpPr/>
          <p:nvPr/>
        </p:nvGrpSpPr>
        <p:grpSpPr>
          <a:xfrm>
            <a:off x="10034807" y="385312"/>
            <a:ext cx="1430277" cy="1408319"/>
            <a:chOff x="5691407" y="465992"/>
            <a:chExt cx="1430277" cy="1408319"/>
          </a:xfrm>
        </p:grpSpPr>
        <p:pic>
          <p:nvPicPr>
            <p:cNvPr id="29" name="Gráfico 28" descr="Hombre">
              <a:extLst>
                <a:ext uri="{FF2B5EF4-FFF2-40B4-BE49-F238E27FC236}">
                  <a16:creationId xmlns:a16="http://schemas.microsoft.com/office/drawing/2014/main" id="{2DC85857-CCA0-43BA-852D-1537B539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1407" y="465992"/>
              <a:ext cx="1327639" cy="1327639"/>
            </a:xfrm>
            <a:prstGeom prst="rect">
              <a:avLst/>
            </a:prstGeom>
          </p:spPr>
        </p:pic>
        <p:pic>
          <p:nvPicPr>
            <p:cNvPr id="33" name="Gráfico 32" descr="Reciclaje">
              <a:extLst>
                <a:ext uri="{FF2B5EF4-FFF2-40B4-BE49-F238E27FC236}">
                  <a16:creationId xmlns:a16="http://schemas.microsoft.com/office/drawing/2014/main" id="{674AEB9A-B956-423B-8D63-55F94FA4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36854" y="1389481"/>
              <a:ext cx="484830" cy="48483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977083A-B875-4340-B255-D037B6B0FF5E}"/>
              </a:ext>
            </a:extLst>
          </p:cNvPr>
          <p:cNvGrpSpPr/>
          <p:nvPr/>
        </p:nvGrpSpPr>
        <p:grpSpPr>
          <a:xfrm>
            <a:off x="4012132" y="2094074"/>
            <a:ext cx="1877299" cy="1806820"/>
            <a:chOff x="5416576" y="3203129"/>
            <a:chExt cx="1877299" cy="1806820"/>
          </a:xfrm>
        </p:grpSpPr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40030475-798B-4B71-98F6-0A23DD71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576" y="3203129"/>
              <a:ext cx="1877299" cy="1806820"/>
            </a:xfrm>
            <a:prstGeom prst="rect">
              <a:avLst/>
            </a:prstGeom>
          </p:spPr>
        </p:pic>
        <p:pic>
          <p:nvPicPr>
            <p:cNvPr id="34" name="Gráfico 33" descr="Reciclaje">
              <a:extLst>
                <a:ext uri="{FF2B5EF4-FFF2-40B4-BE49-F238E27FC236}">
                  <a16:creationId xmlns:a16="http://schemas.microsoft.com/office/drawing/2014/main" id="{026420CF-C361-4DA4-9DD1-F6C5E147E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09045" y="4201460"/>
              <a:ext cx="484830" cy="484830"/>
            </a:xfrm>
            <a:prstGeom prst="rect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DC4C38B5-1CD8-4EFB-85B3-3661D52F0DD5}"/>
              </a:ext>
            </a:extLst>
          </p:cNvPr>
          <p:cNvGrpSpPr/>
          <p:nvPr/>
        </p:nvGrpSpPr>
        <p:grpSpPr>
          <a:xfrm>
            <a:off x="4839692" y="5096611"/>
            <a:ext cx="1258383" cy="1211140"/>
            <a:chOff x="5747795" y="5009949"/>
            <a:chExt cx="1258383" cy="121114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07AE575-4374-4256-AD16-EA022D23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95" y="5009949"/>
              <a:ext cx="1258383" cy="1211140"/>
            </a:xfrm>
            <a:prstGeom prst="rect">
              <a:avLst/>
            </a:prstGeom>
          </p:spPr>
        </p:pic>
        <p:pic>
          <p:nvPicPr>
            <p:cNvPr id="35" name="Gráfico 34" descr="Reciclaje">
              <a:extLst>
                <a:ext uri="{FF2B5EF4-FFF2-40B4-BE49-F238E27FC236}">
                  <a16:creationId xmlns:a16="http://schemas.microsoft.com/office/drawing/2014/main" id="{F2241D86-CA8F-44E2-A8F8-AF8F243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62958" y="5135770"/>
              <a:ext cx="458498" cy="458498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1347F22-626E-4684-BD02-F633151B4885}"/>
              </a:ext>
            </a:extLst>
          </p:cNvPr>
          <p:cNvGrpSpPr/>
          <p:nvPr/>
        </p:nvGrpSpPr>
        <p:grpSpPr>
          <a:xfrm>
            <a:off x="10059630" y="2270310"/>
            <a:ext cx="1386755" cy="1342822"/>
            <a:chOff x="2830475" y="520339"/>
            <a:chExt cx="1386755" cy="1342822"/>
          </a:xfrm>
        </p:grpSpPr>
        <p:pic>
          <p:nvPicPr>
            <p:cNvPr id="25" name="Gráfico 24" descr="Hombre">
              <a:extLst>
                <a:ext uri="{FF2B5EF4-FFF2-40B4-BE49-F238E27FC236}">
                  <a16:creationId xmlns:a16="http://schemas.microsoft.com/office/drawing/2014/main" id="{FEC623F9-D573-4922-86F5-7F00D5B1D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0475" y="520339"/>
              <a:ext cx="1327639" cy="1327639"/>
            </a:xfrm>
            <a:prstGeom prst="rect">
              <a:avLst/>
            </a:prstGeom>
          </p:spPr>
        </p:pic>
        <p:pic>
          <p:nvPicPr>
            <p:cNvPr id="36" name="Gráfico 35" descr="Herramientas de minería">
              <a:extLst>
                <a:ext uri="{FF2B5EF4-FFF2-40B4-BE49-F238E27FC236}">
                  <a16:creationId xmlns:a16="http://schemas.microsoft.com/office/drawing/2014/main" id="{E6DF5051-BC72-49E6-BDEE-1CAD43036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54700" y="1400631"/>
              <a:ext cx="462530" cy="46253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9A3DD62-9FE6-4303-9036-C625817A7058}"/>
              </a:ext>
            </a:extLst>
          </p:cNvPr>
          <p:cNvGrpSpPr/>
          <p:nvPr/>
        </p:nvGrpSpPr>
        <p:grpSpPr>
          <a:xfrm>
            <a:off x="1940437" y="2094074"/>
            <a:ext cx="1892851" cy="1806820"/>
            <a:chOff x="2555644" y="3257476"/>
            <a:chExt cx="1892851" cy="1806820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BBB1A4BC-B3B5-47AB-9162-2B198438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644" y="3257476"/>
              <a:ext cx="1877299" cy="1806820"/>
            </a:xfrm>
            <a:prstGeom prst="rect">
              <a:avLst/>
            </a:prstGeom>
          </p:spPr>
        </p:pic>
        <p:pic>
          <p:nvPicPr>
            <p:cNvPr id="37" name="Gráfico 36" descr="Herramientas de minería">
              <a:extLst>
                <a:ext uri="{FF2B5EF4-FFF2-40B4-BE49-F238E27FC236}">
                  <a16:creationId xmlns:a16="http://schemas.microsoft.com/office/drawing/2014/main" id="{2CF1BB32-EB27-49F2-A60A-3991D1B5C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5965" y="4200891"/>
              <a:ext cx="462530" cy="46253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7F02F3E-3187-4556-9906-35B07AB561C1}"/>
              </a:ext>
            </a:extLst>
          </p:cNvPr>
          <p:cNvGrpSpPr/>
          <p:nvPr/>
        </p:nvGrpSpPr>
        <p:grpSpPr>
          <a:xfrm>
            <a:off x="2886863" y="5064296"/>
            <a:ext cx="1258383" cy="1211140"/>
            <a:chOff x="2886863" y="5064296"/>
            <a:chExt cx="1258383" cy="1211140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173E4D28-1277-4EB5-A15B-C3298FB2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863" y="5064296"/>
              <a:ext cx="1258383" cy="1211140"/>
            </a:xfrm>
            <a:prstGeom prst="rect">
              <a:avLst/>
            </a:prstGeom>
          </p:spPr>
        </p:pic>
        <p:pic>
          <p:nvPicPr>
            <p:cNvPr id="38" name="Gráfico 37" descr="Herramientas de minería">
              <a:extLst>
                <a:ext uri="{FF2B5EF4-FFF2-40B4-BE49-F238E27FC236}">
                  <a16:creationId xmlns:a16="http://schemas.microsoft.com/office/drawing/2014/main" id="{069DCF35-6C98-46F4-A2A2-686C630D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62860" y="5222153"/>
              <a:ext cx="359678" cy="359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758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Jose Madrigal</dc:creator>
  <cp:lastModifiedBy>Pablo Jose Madrigal</cp:lastModifiedBy>
  <cp:revision>3</cp:revision>
  <dcterms:created xsi:type="dcterms:W3CDTF">2017-07-05T16:22:39Z</dcterms:created>
  <dcterms:modified xsi:type="dcterms:W3CDTF">2017-07-05T18:07:13Z</dcterms:modified>
</cp:coreProperties>
</file>