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A7F-DE3C-4D86-AEFE-21BB64D323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365-791A-4D53-AFD5-980CF3B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A7F-DE3C-4D86-AEFE-21BB64D323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365-791A-4D53-AFD5-980CF3B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A7F-DE3C-4D86-AEFE-21BB64D323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365-791A-4D53-AFD5-980CF3B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A7F-DE3C-4D86-AEFE-21BB64D323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365-791A-4D53-AFD5-980CF3B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A7F-DE3C-4D86-AEFE-21BB64D323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365-791A-4D53-AFD5-980CF3B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A7F-DE3C-4D86-AEFE-21BB64D323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365-791A-4D53-AFD5-980CF3B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2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A7F-DE3C-4D86-AEFE-21BB64D323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365-791A-4D53-AFD5-980CF3B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A7F-DE3C-4D86-AEFE-21BB64D323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365-791A-4D53-AFD5-980CF3B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0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A7F-DE3C-4D86-AEFE-21BB64D323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365-791A-4D53-AFD5-980CF3B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5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A7F-DE3C-4D86-AEFE-21BB64D323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365-791A-4D53-AFD5-980CF3B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3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6A7F-DE3C-4D86-AEFE-21BB64D323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CB365-791A-4D53-AFD5-980CF3B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6A7F-DE3C-4D86-AEFE-21BB64D323D5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B365-791A-4D53-AFD5-980CF3B3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475069" y="3017713"/>
            <a:ext cx="1491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21A5B"/>
                </a:solidFill>
                <a:effectLst/>
                <a:uLnTx/>
                <a:uFillTx/>
              </a:rPr>
              <a:t>Development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21A5B"/>
                </a:solidFill>
                <a:effectLst/>
                <a:uLnTx/>
                <a:uFillTx/>
              </a:rPr>
              <a:t>Team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43878" y="3156213"/>
            <a:ext cx="14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21A5B"/>
                </a:solidFill>
                <a:effectLst/>
                <a:uLnTx/>
                <a:uFillTx/>
              </a:rPr>
              <a:t>IT Operations</a:t>
            </a:r>
          </a:p>
        </p:txBody>
      </p:sp>
      <p:cxnSp>
        <p:nvCxnSpPr>
          <p:cNvPr id="60" name="Curved Connector 8"/>
          <p:cNvCxnSpPr>
            <a:stCxn id="58" idx="2"/>
            <a:endCxn id="59" idx="2"/>
          </p:cNvCxnSpPr>
          <p:nvPr/>
        </p:nvCxnSpPr>
        <p:spPr>
          <a:xfrm rot="5400000" flipH="1" flipV="1">
            <a:off x="6136181" y="610390"/>
            <a:ext cx="138499" cy="5968809"/>
          </a:xfrm>
          <a:prstGeom prst="curvedConnector3">
            <a:avLst>
              <a:gd name="adj1" fmla="val -557217"/>
            </a:avLst>
          </a:prstGeom>
          <a:noFill/>
          <a:ln w="57150" cap="flat" cmpd="sng" algn="ctr">
            <a:solidFill>
              <a:srgbClr val="E57C2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Curved Connector 11"/>
          <p:cNvCxnSpPr>
            <a:stCxn id="59" idx="0"/>
            <a:endCxn id="58" idx="0"/>
          </p:cNvCxnSpPr>
          <p:nvPr/>
        </p:nvCxnSpPr>
        <p:spPr>
          <a:xfrm rot="16200000" flipV="1">
            <a:off x="6136182" y="102558"/>
            <a:ext cx="138500" cy="5968809"/>
          </a:xfrm>
          <a:prstGeom prst="curvedConnector3">
            <a:avLst>
              <a:gd name="adj1" fmla="val 672105"/>
            </a:avLst>
          </a:prstGeom>
          <a:noFill/>
          <a:ln w="57150" cap="flat" cmpd="sng" algn="ctr">
            <a:solidFill>
              <a:srgbClr val="E57C2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62" name="Group 61"/>
          <p:cNvGrpSpPr/>
          <p:nvPr/>
        </p:nvGrpSpPr>
        <p:grpSpPr>
          <a:xfrm>
            <a:off x="3896181" y="2887265"/>
            <a:ext cx="1057394" cy="997354"/>
            <a:chOff x="2067380" y="2027729"/>
            <a:chExt cx="1057394" cy="997354"/>
          </a:xfrm>
        </p:grpSpPr>
        <p:sp>
          <p:nvSpPr>
            <p:cNvPr id="63" name="Curved Down Arrow 19"/>
            <p:cNvSpPr/>
            <p:nvPr/>
          </p:nvSpPr>
          <p:spPr>
            <a:xfrm flipH="1">
              <a:off x="2227561" y="2027729"/>
              <a:ext cx="763146" cy="399393"/>
            </a:xfrm>
            <a:prstGeom prst="curvedDownArrow">
              <a:avLst/>
            </a:prstGeom>
            <a:gradFill rotWithShape="1">
              <a:gsLst>
                <a:gs pos="0">
                  <a:srgbClr val="221A5B">
                    <a:tint val="100000"/>
                    <a:shade val="100000"/>
                    <a:satMod val="130000"/>
                  </a:srgbClr>
                </a:gs>
                <a:gs pos="100000">
                  <a:srgbClr val="221A5B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21A5B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067380" y="2427122"/>
              <a:ext cx="1057394" cy="597961"/>
              <a:chOff x="2067380" y="2427122"/>
              <a:chExt cx="1057394" cy="597961"/>
            </a:xfrm>
          </p:grpSpPr>
          <p:sp>
            <p:nvSpPr>
              <p:cNvPr id="65" name="Curved Up Arrow 18"/>
              <p:cNvSpPr/>
              <p:nvPr/>
            </p:nvSpPr>
            <p:spPr>
              <a:xfrm>
                <a:off x="2227561" y="2666009"/>
                <a:ext cx="763146" cy="359074"/>
              </a:xfrm>
              <a:prstGeom prst="curvedUpArrow">
                <a:avLst/>
              </a:prstGeom>
              <a:gradFill rotWithShape="1">
                <a:gsLst>
                  <a:gs pos="0">
                    <a:srgbClr val="221A5B">
                      <a:tint val="100000"/>
                      <a:shade val="100000"/>
                      <a:satMod val="130000"/>
                    </a:srgbClr>
                  </a:gs>
                  <a:gs pos="100000">
                    <a:srgbClr val="221A5B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21A5B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21A5B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97221" y="2427122"/>
                <a:ext cx="4275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21A5B"/>
                    </a:solidFill>
                    <a:effectLst/>
                    <a:uLnTx/>
                    <a:uFillTx/>
                  </a:rPr>
                  <a:t>Ops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067380" y="2427122"/>
                <a:ext cx="424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21A5B"/>
                    </a:solidFill>
                    <a:effectLst/>
                    <a:uLnTx/>
                    <a:uFillTx/>
                  </a:rPr>
                  <a:t>Dev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908886" y="2887265"/>
            <a:ext cx="1057394" cy="997354"/>
            <a:chOff x="2067380" y="2027729"/>
            <a:chExt cx="1057394" cy="997354"/>
          </a:xfrm>
        </p:grpSpPr>
        <p:sp>
          <p:nvSpPr>
            <p:cNvPr id="69" name="Curved Down Arrow 25"/>
            <p:cNvSpPr/>
            <p:nvPr/>
          </p:nvSpPr>
          <p:spPr>
            <a:xfrm flipH="1">
              <a:off x="2227561" y="2027729"/>
              <a:ext cx="763146" cy="399393"/>
            </a:xfrm>
            <a:prstGeom prst="curvedDownArrow">
              <a:avLst/>
            </a:prstGeom>
            <a:gradFill rotWithShape="1">
              <a:gsLst>
                <a:gs pos="0">
                  <a:srgbClr val="221A5B">
                    <a:tint val="100000"/>
                    <a:shade val="100000"/>
                    <a:satMod val="130000"/>
                  </a:srgbClr>
                </a:gs>
                <a:gs pos="100000">
                  <a:srgbClr val="221A5B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21A5B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067380" y="2427122"/>
              <a:ext cx="1057394" cy="597961"/>
              <a:chOff x="2067380" y="2427122"/>
              <a:chExt cx="1057394" cy="597961"/>
            </a:xfrm>
          </p:grpSpPr>
          <p:sp>
            <p:nvSpPr>
              <p:cNvPr id="71" name="Curved Up Arrow 27"/>
              <p:cNvSpPr/>
              <p:nvPr/>
            </p:nvSpPr>
            <p:spPr>
              <a:xfrm>
                <a:off x="2227561" y="2666009"/>
                <a:ext cx="763146" cy="359074"/>
              </a:xfrm>
              <a:prstGeom prst="curvedUpArrow">
                <a:avLst/>
              </a:prstGeom>
              <a:gradFill rotWithShape="1">
                <a:gsLst>
                  <a:gs pos="0">
                    <a:srgbClr val="221A5B">
                      <a:tint val="100000"/>
                      <a:shade val="100000"/>
                      <a:satMod val="130000"/>
                    </a:srgbClr>
                  </a:gs>
                  <a:gs pos="100000">
                    <a:srgbClr val="221A5B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21A5B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21A5B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97221" y="2427122"/>
                <a:ext cx="4275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21A5B"/>
                    </a:solidFill>
                    <a:effectLst/>
                    <a:uLnTx/>
                    <a:uFillTx/>
                  </a:rPr>
                  <a:t>Ops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067380" y="2427122"/>
                <a:ext cx="424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21A5B"/>
                    </a:solidFill>
                    <a:effectLst/>
                    <a:uLnTx/>
                    <a:uFillTx/>
                  </a:rPr>
                  <a:t>Dev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5915885" y="2887265"/>
            <a:ext cx="1057394" cy="997354"/>
            <a:chOff x="2067380" y="2027729"/>
            <a:chExt cx="1057394" cy="997354"/>
          </a:xfrm>
        </p:grpSpPr>
        <p:sp>
          <p:nvSpPr>
            <p:cNvPr id="75" name="Curved Down Arrow 31"/>
            <p:cNvSpPr/>
            <p:nvPr/>
          </p:nvSpPr>
          <p:spPr>
            <a:xfrm flipH="1">
              <a:off x="2227561" y="2027729"/>
              <a:ext cx="763146" cy="399393"/>
            </a:xfrm>
            <a:prstGeom prst="curvedDownArrow">
              <a:avLst/>
            </a:prstGeom>
            <a:gradFill rotWithShape="1">
              <a:gsLst>
                <a:gs pos="0">
                  <a:srgbClr val="221A5B">
                    <a:tint val="100000"/>
                    <a:shade val="100000"/>
                    <a:satMod val="130000"/>
                  </a:srgbClr>
                </a:gs>
                <a:gs pos="100000">
                  <a:srgbClr val="221A5B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21A5B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2067380" y="2427122"/>
              <a:ext cx="1057394" cy="597961"/>
              <a:chOff x="2067380" y="2427122"/>
              <a:chExt cx="1057394" cy="597961"/>
            </a:xfrm>
          </p:grpSpPr>
          <p:sp>
            <p:nvSpPr>
              <p:cNvPr id="77" name="Curved Up Arrow 33"/>
              <p:cNvSpPr/>
              <p:nvPr/>
            </p:nvSpPr>
            <p:spPr>
              <a:xfrm>
                <a:off x="2227561" y="2666009"/>
                <a:ext cx="763146" cy="359074"/>
              </a:xfrm>
              <a:prstGeom prst="curvedUpArrow">
                <a:avLst/>
              </a:prstGeom>
              <a:gradFill rotWithShape="1">
                <a:gsLst>
                  <a:gs pos="0">
                    <a:srgbClr val="221A5B">
                      <a:tint val="100000"/>
                      <a:shade val="100000"/>
                      <a:satMod val="130000"/>
                    </a:srgbClr>
                  </a:gs>
                  <a:gs pos="100000">
                    <a:srgbClr val="221A5B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21A5B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21A5B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697221" y="2427122"/>
                <a:ext cx="4275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21A5B"/>
                    </a:solidFill>
                    <a:effectLst/>
                    <a:uLnTx/>
                    <a:uFillTx/>
                  </a:rPr>
                  <a:t>Ops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067380" y="2427122"/>
                <a:ext cx="424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21A5B"/>
                    </a:solidFill>
                    <a:effectLst/>
                    <a:uLnTx/>
                    <a:uFillTx/>
                  </a:rPr>
                  <a:t>Dev</a:t>
                </a: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6957129" y="2887265"/>
            <a:ext cx="1057394" cy="997354"/>
            <a:chOff x="2067380" y="2027729"/>
            <a:chExt cx="1057394" cy="997354"/>
          </a:xfrm>
        </p:grpSpPr>
        <p:sp>
          <p:nvSpPr>
            <p:cNvPr id="81" name="Curved Down Arrow 37"/>
            <p:cNvSpPr/>
            <p:nvPr/>
          </p:nvSpPr>
          <p:spPr>
            <a:xfrm flipH="1">
              <a:off x="2227561" y="2027729"/>
              <a:ext cx="763146" cy="399393"/>
            </a:xfrm>
            <a:prstGeom prst="curvedDownArrow">
              <a:avLst/>
            </a:prstGeom>
            <a:gradFill rotWithShape="1">
              <a:gsLst>
                <a:gs pos="0">
                  <a:srgbClr val="221A5B">
                    <a:tint val="100000"/>
                    <a:shade val="100000"/>
                    <a:satMod val="130000"/>
                  </a:srgbClr>
                </a:gs>
                <a:gs pos="100000">
                  <a:srgbClr val="221A5B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21A5B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7787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067380" y="2427122"/>
              <a:ext cx="1057394" cy="597961"/>
              <a:chOff x="2067380" y="2427122"/>
              <a:chExt cx="1057394" cy="597961"/>
            </a:xfrm>
          </p:grpSpPr>
          <p:sp>
            <p:nvSpPr>
              <p:cNvPr id="83" name="Curved Up Arrow 39"/>
              <p:cNvSpPr/>
              <p:nvPr/>
            </p:nvSpPr>
            <p:spPr>
              <a:xfrm>
                <a:off x="2227561" y="2666009"/>
                <a:ext cx="763146" cy="359074"/>
              </a:xfrm>
              <a:prstGeom prst="curvedUpArrow">
                <a:avLst/>
              </a:prstGeom>
              <a:gradFill rotWithShape="1">
                <a:gsLst>
                  <a:gs pos="0">
                    <a:srgbClr val="221A5B">
                      <a:tint val="100000"/>
                      <a:shade val="100000"/>
                      <a:satMod val="130000"/>
                    </a:srgbClr>
                  </a:gs>
                  <a:gs pos="100000">
                    <a:srgbClr val="221A5B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21A5B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221A5B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697221" y="2427122"/>
                <a:ext cx="4275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21A5B"/>
                    </a:solidFill>
                    <a:effectLst/>
                    <a:uLnTx/>
                    <a:uFillTx/>
                  </a:rPr>
                  <a:t>Ops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067380" y="2427122"/>
                <a:ext cx="4243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21A5B"/>
                    </a:solidFill>
                    <a:effectLst/>
                    <a:uLnTx/>
                    <a:uFillTx/>
                  </a:rPr>
                  <a:t>Dev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Nowak</dc:creator>
  <cp:lastModifiedBy>Peter Nowak</cp:lastModifiedBy>
  <cp:revision>2</cp:revision>
  <dcterms:created xsi:type="dcterms:W3CDTF">2017-03-15T17:39:32Z</dcterms:created>
  <dcterms:modified xsi:type="dcterms:W3CDTF">2017-03-15T17:48:43Z</dcterms:modified>
</cp:coreProperties>
</file>