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/>
              <a:t>Risk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PJ Onusconich, Dale Hartman, and Adam Karl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What is Risk?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170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Turn based 2-6 player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Players initially claim and fortify territories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turn, players gain more armies, attack/conquer opposing territories, and move armies amongst their territories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Ultimate goal is to control all 42 territories on the board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62" y="2861275"/>
            <a:ext cx="3960475" cy="20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User Stories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86250"/>
            <a:ext cx="8520599" cy="197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914400" rtl="0">
              <a:spcBef>
                <a:spcPts val="0"/>
              </a:spcBef>
              <a:buNone/>
            </a:pPr>
            <a:r>
              <a:rPr lang="en" sz="2400"/>
              <a:t>As a player I can…</a:t>
            </a:r>
          </a:p>
          <a:p>
            <a:pPr indent="-228600" lvl="0" marL="1371600" rtl="0">
              <a:spcBef>
                <a:spcPts val="0"/>
              </a:spcBef>
            </a:pPr>
            <a:r>
              <a:rPr lang="en"/>
              <a:t>Claim territories</a:t>
            </a:r>
          </a:p>
          <a:p>
            <a:pPr indent="-228600" lvl="0" marL="1371600" rtl="0">
              <a:spcBef>
                <a:spcPts val="0"/>
              </a:spcBef>
            </a:pPr>
            <a:r>
              <a:rPr lang="en"/>
              <a:t>Place armies</a:t>
            </a:r>
          </a:p>
          <a:p>
            <a:pPr indent="-228600" lvl="0" marL="1371600" rtl="0">
              <a:spcBef>
                <a:spcPts val="0"/>
              </a:spcBef>
            </a:pPr>
            <a:r>
              <a:rPr lang="en"/>
              <a:t>Attack other territories</a:t>
            </a:r>
          </a:p>
          <a:p>
            <a:pPr indent="-228600" lvl="0" marL="1371600">
              <a:spcBef>
                <a:spcPts val="0"/>
              </a:spcBef>
            </a:pPr>
            <a:r>
              <a:rPr lang="en"/>
              <a:t>Win the game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350" y="1586250"/>
            <a:ext cx="2560700" cy="25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SCRUM Experience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Strengths: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2400"/>
              <a:t>Planned approach</a:t>
            </a:r>
          </a:p>
          <a:p>
            <a:pPr indent="-228600" lvl="0" marL="914400">
              <a:spcBef>
                <a:spcPts val="0"/>
              </a:spcBef>
              <a:buSzPct val="100000"/>
            </a:pPr>
            <a:r>
              <a:rPr lang="en" sz="2400"/>
              <a:t>Provided a time schedule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Weaknesses/Challenges: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Creating a good plan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Maintaining good 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Design and Implementation - Major Classes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35400" l="0" r="0" t="4169"/>
          <a:stretch/>
        </p:blipFill>
        <p:spPr>
          <a:xfrm>
            <a:off x="2086875" y="1017725"/>
            <a:ext cx="4970249" cy="38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Design and Implementation - Data Structures/Algorithms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812100"/>
            <a:ext cx="8520599" cy="303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2400"/>
              <a:t>TerritoryVisuals Class</a:t>
            </a:r>
          </a:p>
          <a:p>
            <a:pPr indent="-228600" lvl="0" marL="914400" rtl="0">
              <a:spcBef>
                <a:spcPts val="0"/>
              </a:spcBef>
              <a:buSzPct val="100000"/>
            </a:pPr>
            <a:r>
              <a:rPr lang="en" sz="2400"/>
              <a:t>AI Functionality</a:t>
            </a:r>
          </a:p>
          <a:p>
            <a:pPr indent="-228600" lvl="0" marL="914400">
              <a:spcBef>
                <a:spcPts val="0"/>
              </a:spcBef>
              <a:buSzPct val="100000"/>
            </a:pPr>
            <a:r>
              <a:rPr lang="en" sz="2400"/>
              <a:t>Button sequences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150" y="18121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Our Interface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125" y="1017723"/>
            <a:ext cx="6429749" cy="39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Basic setup and attacking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Conclusion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67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457200" rtl="0">
              <a:spcBef>
                <a:spcPts val="0"/>
              </a:spcBef>
              <a:buNone/>
            </a:pPr>
            <a:r>
              <a:rPr lang="en"/>
              <a:t>Challenges: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Yodiz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Communication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/>
              <a:t>What you learned: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Better long-term planning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/>
              <a:t>What would be in version 2.0: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Cancelling actions </a:t>
            </a:r>
          </a:p>
          <a:p>
            <a:pPr indent="-228600" lvl="0" marL="914400">
              <a:spcBef>
                <a:spcPts val="0"/>
              </a:spcBef>
            </a:pPr>
            <a:r>
              <a:rPr lang="en"/>
              <a:t>Better TerritoryVisuals class design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5037" l="0" r="0" t="-2856"/>
          <a:stretch/>
        </p:blipFill>
        <p:spPr>
          <a:xfrm>
            <a:off x="4728175" y="1529999"/>
            <a:ext cx="3863600" cy="28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