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80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7442-7469-4AC8-A90E-69358DA85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E8EC80-F0FA-419F-9687-BC948FE63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2A7B4-AE38-402B-9665-F55B7B43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6C6B-40F9-4A67-9E7F-5D544F06861E}" type="datetimeFigureOut">
              <a:rPr lang="en-DE" smtClean="0"/>
              <a:t>10/01/2022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96763-1CDF-4DE2-9344-737E6F0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A00E91-444D-48DF-97B6-2CB3732F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394D-1555-4055-93EE-796CA5FB962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336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E2E04-9D5E-4082-8236-E50DDE3C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0F8572-26D0-4187-88DF-BCD249247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A3EC25-63BA-4688-B99C-FD6D64B2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6C6B-40F9-4A67-9E7F-5D544F06861E}" type="datetimeFigureOut">
              <a:rPr lang="en-DE" smtClean="0"/>
              <a:t>10/01/2022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13D4-E2E3-4364-B4A2-03BBC66A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9EA88-3D9C-427B-9925-8B3C7F1D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394D-1555-4055-93EE-796CA5FB962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70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223B37-2A0A-4843-AEB3-7B55F2841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75BA61-F3F5-409D-834E-6C429867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A8798-C2E2-45D3-A218-565C085E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6C6B-40F9-4A67-9E7F-5D544F06861E}" type="datetimeFigureOut">
              <a:rPr lang="en-DE" smtClean="0"/>
              <a:t>10/01/2022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1483C3-C41D-4023-9C33-EBE843F9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5A98A2-4489-4AF4-B306-C5967D92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394D-1555-4055-93EE-796CA5FB962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238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6B733-9AF0-4D44-BFE6-D89BB5C6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9B436-E9EE-44E7-B06C-064A4F62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0D826C-E513-4F7E-9B70-A6701D78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6C6B-40F9-4A67-9E7F-5D544F06861E}" type="datetimeFigureOut">
              <a:rPr lang="en-DE" smtClean="0"/>
              <a:t>10/01/2022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8542F-8DAA-459A-863D-424FA6F6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202BD-7A96-4C0B-B16D-01BDF90F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394D-1555-4055-93EE-796CA5FB962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982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258CA-075A-4036-A6AE-BFF04A06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9223D-967E-4491-984C-27B553775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B41BD-F4B3-4ECD-AF5F-BBCE98A1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6C6B-40F9-4A67-9E7F-5D544F06861E}" type="datetimeFigureOut">
              <a:rPr lang="en-DE" smtClean="0"/>
              <a:t>10/01/2022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052ED-30ED-4341-8E2B-95567545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5A0EEA-2795-46E5-9962-4F9542C9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394D-1555-4055-93EE-796CA5FB962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888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62F39-C91B-4DB9-B380-F4D9F096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4A97A-F06F-47E0-8426-23C08AA94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A4A1E6-C48C-4AE4-8449-318A5244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5B03B1-959A-403A-A47D-35857B0F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6C6B-40F9-4A67-9E7F-5D544F06861E}" type="datetimeFigureOut">
              <a:rPr lang="en-DE" smtClean="0"/>
              <a:t>10/01/2022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1FFD23-02A7-4ACE-BB8E-CF0949F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69A52A-D9E7-4517-9473-86F29785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394D-1555-4055-93EE-796CA5FB962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55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F3EBD-EAF3-497E-AB7D-134E68C1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5650A7-FDF0-4D0A-B8CB-CF9A6BEA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6111C3-2EF4-49F3-B12E-B9227C65A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A3B149-8488-4E7C-AEB1-0FCF69369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76B31A-933F-4D9D-9189-412E8CC0E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79ED86-33CA-4FCD-AC34-48F5E1DE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6C6B-40F9-4A67-9E7F-5D544F06861E}" type="datetimeFigureOut">
              <a:rPr lang="en-DE" smtClean="0"/>
              <a:t>10/01/2022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F78489-0CFC-42B1-953B-C04BF0B8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B1335B-5E8C-4153-A76B-C8C12EA9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394D-1555-4055-93EE-796CA5FB962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420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7D4EE-0ACA-49DA-9918-A67AA6CE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78128D-6922-4DDE-9E7C-E3D0BA96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6C6B-40F9-4A67-9E7F-5D544F06861E}" type="datetimeFigureOut">
              <a:rPr lang="en-DE" smtClean="0"/>
              <a:t>10/01/2022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761822-4276-4B84-8D5A-2F05C577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68DC81-AA63-48E2-8321-13A94580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394D-1555-4055-93EE-796CA5FB962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864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18498A-BFE0-4EAD-9F3C-C98995C9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6C6B-40F9-4A67-9E7F-5D544F06861E}" type="datetimeFigureOut">
              <a:rPr lang="en-DE" smtClean="0"/>
              <a:t>10/01/2022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8029DD-0D0D-46FF-8A84-658A2124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E3024D-BF1E-496B-8434-556185CD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394D-1555-4055-93EE-796CA5FB962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733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BD85B-6BED-4C8D-BEAC-E700DF07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3B01EC-2259-4568-A24E-3D0E4F4C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7871BE-AD2D-4459-81C5-6EA9FDE6B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094A4-ECF4-451C-ACAC-FB810EA0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6C6B-40F9-4A67-9E7F-5D544F06861E}" type="datetimeFigureOut">
              <a:rPr lang="en-DE" smtClean="0"/>
              <a:t>10/01/2022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2FE746-FB25-46D1-BB0D-E4DBD735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3B5BE7-33AB-4F45-918B-58F84A21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394D-1555-4055-93EE-796CA5FB962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355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601FB-614E-4E25-85B8-5AF852A5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41E2C1-1868-41A9-ABFB-89E7B506B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4AC7A0-A8DD-4BB9-8BDB-0DE2A5860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BFC06E-FBB8-4A3C-A086-7A2634D2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6C6B-40F9-4A67-9E7F-5D544F06861E}" type="datetimeFigureOut">
              <a:rPr lang="en-DE" smtClean="0"/>
              <a:t>10/01/2022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5DF3A4-488B-4502-8FC2-60558BCC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EA76C8-128F-4ED3-A7A5-B277143E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394D-1555-4055-93EE-796CA5FB962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883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F4A174-1672-4315-8AA2-45D5FB36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5CCDD6-C864-42D3-8463-BF01B855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08992E-E04F-484A-B238-B67385A6F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6C6B-40F9-4A67-9E7F-5D544F06861E}" type="datetimeFigureOut">
              <a:rPr lang="en-DE" smtClean="0"/>
              <a:t>10/01/2022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1C33B2-5CF0-4849-8A61-1AD3D579E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69DAB-F077-4048-8AF0-D177D5276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394D-1555-4055-93EE-796CA5FB962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812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ihandform: Form 61">
            <a:extLst>
              <a:ext uri="{FF2B5EF4-FFF2-40B4-BE49-F238E27FC236}">
                <a16:creationId xmlns:a16="http://schemas.microsoft.com/office/drawing/2014/main" id="{B8F7F158-8B46-4D87-8F73-63B848000288}"/>
              </a:ext>
            </a:extLst>
          </p:cNvPr>
          <p:cNvSpPr/>
          <p:nvPr/>
        </p:nvSpPr>
        <p:spPr>
          <a:xfrm>
            <a:off x="1147867" y="789215"/>
            <a:ext cx="6210300" cy="4212166"/>
          </a:xfrm>
          <a:custGeom>
            <a:avLst/>
            <a:gdLst>
              <a:gd name="connsiteX0" fmla="*/ 6210300 w 6210300"/>
              <a:gd name="connsiteY0" fmla="*/ 25400 h 4212166"/>
              <a:gd name="connsiteX1" fmla="*/ 8466 w 6210300"/>
              <a:gd name="connsiteY1" fmla="*/ 0 h 4212166"/>
              <a:gd name="connsiteX2" fmla="*/ 0 w 6210300"/>
              <a:gd name="connsiteY2" fmla="*/ 4212166 h 4212166"/>
              <a:gd name="connsiteX3" fmla="*/ 6210300 w 6210300"/>
              <a:gd name="connsiteY3" fmla="*/ 25400 h 421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300" h="4212166">
                <a:moveTo>
                  <a:pt x="6210300" y="25400"/>
                </a:moveTo>
                <a:lnTo>
                  <a:pt x="8466" y="0"/>
                </a:lnTo>
                <a:lnTo>
                  <a:pt x="0" y="4212166"/>
                </a:lnTo>
                <a:lnTo>
                  <a:pt x="6210300" y="254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FFED2863-47DC-480A-B0EF-34CDF7737275}"/>
              </a:ext>
            </a:extLst>
          </p:cNvPr>
          <p:cNvSpPr/>
          <p:nvPr/>
        </p:nvSpPr>
        <p:spPr>
          <a:xfrm>
            <a:off x="1577128" y="1516785"/>
            <a:ext cx="6464300" cy="4346070"/>
          </a:xfrm>
          <a:custGeom>
            <a:avLst/>
            <a:gdLst>
              <a:gd name="connsiteX0" fmla="*/ 6423025 w 6461125"/>
              <a:gd name="connsiteY0" fmla="*/ 0 h 4340225"/>
              <a:gd name="connsiteX1" fmla="*/ 6461125 w 6461125"/>
              <a:gd name="connsiteY1" fmla="*/ 4340225 h 4340225"/>
              <a:gd name="connsiteX2" fmla="*/ 0 w 6461125"/>
              <a:gd name="connsiteY2" fmla="*/ 4337050 h 4340225"/>
              <a:gd name="connsiteX3" fmla="*/ 6423025 w 6461125"/>
              <a:gd name="connsiteY3" fmla="*/ 0 h 434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1125" h="4340225">
                <a:moveTo>
                  <a:pt x="6423025" y="0"/>
                </a:moveTo>
                <a:lnTo>
                  <a:pt x="6461125" y="4340225"/>
                </a:lnTo>
                <a:lnTo>
                  <a:pt x="0" y="4337050"/>
                </a:lnTo>
                <a:lnTo>
                  <a:pt x="6423025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4DDADBF-F39E-4F7F-A9AF-A3CAFE4BDD44}"/>
              </a:ext>
            </a:extLst>
          </p:cNvPr>
          <p:cNvCxnSpPr>
            <a:cxnSpLocks/>
          </p:cNvCxnSpPr>
          <p:nvPr/>
        </p:nvCxnSpPr>
        <p:spPr>
          <a:xfrm flipV="1">
            <a:off x="1138094" y="711200"/>
            <a:ext cx="14287" cy="5155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E39D090-6600-4F00-AE10-AFD66D06F4CA}"/>
              </a:ext>
            </a:extLst>
          </p:cNvPr>
          <p:cNvCxnSpPr>
            <a:cxnSpLocks/>
          </p:cNvCxnSpPr>
          <p:nvPr/>
        </p:nvCxnSpPr>
        <p:spPr>
          <a:xfrm>
            <a:off x="1138094" y="5867075"/>
            <a:ext cx="6996256" cy="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BE9E846-EC74-430E-BCE0-C8CD465F3A9D}"/>
              </a:ext>
            </a:extLst>
          </p:cNvPr>
          <p:cNvSpPr txBox="1"/>
          <p:nvPr/>
        </p:nvSpPr>
        <p:spPr>
          <a:xfrm>
            <a:off x="3940497" y="5915604"/>
            <a:ext cx="270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Skill Level</a:t>
            </a:r>
            <a:endParaRPr lang="en-DE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742CCCA-0131-4288-8E1A-A200A749B731}"/>
              </a:ext>
            </a:extLst>
          </p:cNvPr>
          <p:cNvSpPr txBox="1"/>
          <p:nvPr/>
        </p:nvSpPr>
        <p:spPr>
          <a:xfrm rot="16200000">
            <a:off x="-446091" y="2590856"/>
            <a:ext cx="270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Challenge Level</a:t>
            </a:r>
            <a:endParaRPr lang="en-DE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2B7B458-4C94-41B7-BE2B-6099DBD055F7}"/>
              </a:ext>
            </a:extLst>
          </p:cNvPr>
          <p:cNvCxnSpPr>
            <a:cxnSpLocks/>
          </p:cNvCxnSpPr>
          <p:nvPr/>
        </p:nvCxnSpPr>
        <p:spPr>
          <a:xfrm>
            <a:off x="5446713" y="3260649"/>
            <a:ext cx="2567040" cy="595816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DACEBBCE-20BC-4B92-8E30-35F524C52E6A}"/>
              </a:ext>
            </a:extLst>
          </p:cNvPr>
          <p:cNvCxnSpPr>
            <a:cxnSpLocks/>
          </p:cNvCxnSpPr>
          <p:nvPr/>
        </p:nvCxnSpPr>
        <p:spPr>
          <a:xfrm>
            <a:off x="4825693" y="3679825"/>
            <a:ext cx="849090" cy="2194256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2AAEEE1-7901-412C-B587-C00DE6AD67D7}"/>
              </a:ext>
            </a:extLst>
          </p:cNvPr>
          <p:cNvSpPr txBox="1"/>
          <p:nvPr/>
        </p:nvSpPr>
        <p:spPr>
          <a:xfrm>
            <a:off x="4558263" y="5253763"/>
            <a:ext cx="910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Boredom</a:t>
            </a:r>
            <a:endParaRPr lang="en-DE" sz="1050" i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27FECA2-F050-4CB7-BB7D-14A9A5008ED6}"/>
              </a:ext>
            </a:extLst>
          </p:cNvPr>
          <p:cNvSpPr txBox="1"/>
          <p:nvPr/>
        </p:nvSpPr>
        <p:spPr>
          <a:xfrm>
            <a:off x="6700375" y="4872504"/>
            <a:ext cx="910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Relaxation</a:t>
            </a:r>
            <a:endParaRPr lang="en-DE" sz="1050" i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444DD23-C709-4672-96C1-FB70D6B8F9D1}"/>
              </a:ext>
            </a:extLst>
          </p:cNvPr>
          <p:cNvSpPr txBox="1"/>
          <p:nvPr/>
        </p:nvSpPr>
        <p:spPr>
          <a:xfrm>
            <a:off x="7144311" y="2927029"/>
            <a:ext cx="910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</a:t>
            </a:r>
            <a:endParaRPr lang="en-DE" sz="1050" i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3737EAB-C54E-48B5-88FC-712A38DF53B0}"/>
              </a:ext>
            </a:extLst>
          </p:cNvPr>
          <p:cNvSpPr txBox="1"/>
          <p:nvPr/>
        </p:nvSpPr>
        <p:spPr>
          <a:xfrm>
            <a:off x="1767972" y="1345542"/>
            <a:ext cx="910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Anxiety</a:t>
            </a:r>
            <a:endParaRPr lang="en-DE" sz="1050" i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97AB07F-721C-4464-B011-0F7D8C612435}"/>
              </a:ext>
            </a:extLst>
          </p:cNvPr>
          <p:cNvSpPr txBox="1"/>
          <p:nvPr/>
        </p:nvSpPr>
        <p:spPr>
          <a:xfrm>
            <a:off x="1497182" y="3008763"/>
            <a:ext cx="910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Worry</a:t>
            </a:r>
            <a:endParaRPr lang="en-DE" sz="1050" i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99131CE-5BDF-4C9D-A366-27DB95CFC86B}"/>
              </a:ext>
            </a:extLst>
          </p:cNvPr>
          <p:cNvSpPr txBox="1"/>
          <p:nvPr/>
        </p:nvSpPr>
        <p:spPr>
          <a:xfrm>
            <a:off x="4754033" y="1246691"/>
            <a:ext cx="910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Arousal</a:t>
            </a:r>
            <a:endParaRPr lang="en-DE" sz="1050" i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AA6C87A-C6DA-4E27-B2E6-41DBDF9AB56B}"/>
              </a:ext>
            </a:extLst>
          </p:cNvPr>
          <p:cNvCxnSpPr>
            <a:cxnSpLocks/>
            <a:endCxn id="62" idx="0"/>
          </p:cNvCxnSpPr>
          <p:nvPr/>
        </p:nvCxnSpPr>
        <p:spPr>
          <a:xfrm flipV="1">
            <a:off x="1147192" y="814615"/>
            <a:ext cx="6210975" cy="4207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2EF4D4C4-6C44-46BE-9115-15474DFCE8A7}"/>
              </a:ext>
            </a:extLst>
          </p:cNvPr>
          <p:cNvCxnSpPr/>
          <p:nvPr/>
        </p:nvCxnSpPr>
        <p:spPr>
          <a:xfrm flipV="1">
            <a:off x="1585481" y="1521001"/>
            <a:ext cx="6436122" cy="4346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E8C7E12D-03B4-4113-BC3E-7C97E32B3BF0}"/>
              </a:ext>
            </a:extLst>
          </p:cNvPr>
          <p:cNvCxnSpPr>
            <a:cxnSpLocks/>
          </p:cNvCxnSpPr>
          <p:nvPr/>
        </p:nvCxnSpPr>
        <p:spPr>
          <a:xfrm>
            <a:off x="3704167" y="800598"/>
            <a:ext cx="761872" cy="195953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7FAD7BC-6CC2-4EF7-8CF4-AA0CEA1BA4F8}"/>
              </a:ext>
            </a:extLst>
          </p:cNvPr>
          <p:cNvCxnSpPr>
            <a:cxnSpLocks/>
          </p:cNvCxnSpPr>
          <p:nvPr/>
        </p:nvCxnSpPr>
        <p:spPr>
          <a:xfrm>
            <a:off x="1152381" y="2143147"/>
            <a:ext cx="3070369" cy="7838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21C57FC7-D6AE-4DD2-B454-5484C6659CA6}"/>
              </a:ext>
            </a:extLst>
          </p:cNvPr>
          <p:cNvSpPr txBox="1"/>
          <p:nvPr/>
        </p:nvSpPr>
        <p:spPr>
          <a:xfrm rot="19556304">
            <a:off x="6434622" y="1113227"/>
            <a:ext cx="270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Flow Channel</a:t>
            </a:r>
            <a:endParaRPr lang="en-DE" sz="16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CD005400-4D25-4CA1-8041-37235D65B113}"/>
              </a:ext>
            </a:extLst>
          </p:cNvPr>
          <p:cNvGrpSpPr/>
          <p:nvPr/>
        </p:nvGrpSpPr>
        <p:grpSpPr>
          <a:xfrm>
            <a:off x="1140388" y="940223"/>
            <a:ext cx="6436123" cy="4697826"/>
            <a:chOff x="1137421" y="1165577"/>
            <a:chExt cx="6436123" cy="4697826"/>
          </a:xfrm>
        </p:grpSpPr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582C9AB5-1E0A-4D05-A6FB-4F6EF24A3E21}"/>
                </a:ext>
              </a:extLst>
            </p:cNvPr>
            <p:cNvSpPr/>
            <p:nvPr/>
          </p:nvSpPr>
          <p:spPr>
            <a:xfrm>
              <a:off x="1137421" y="1243025"/>
              <a:ext cx="6436123" cy="4620378"/>
            </a:xfrm>
            <a:custGeom>
              <a:avLst/>
              <a:gdLst>
                <a:gd name="connsiteX0" fmla="*/ 0 w 5999480"/>
                <a:gd name="connsiteY0" fmla="*/ 4339549 h 4339549"/>
                <a:gd name="connsiteX1" fmla="*/ 421640 w 5999480"/>
                <a:gd name="connsiteY1" fmla="*/ 3547069 h 4339549"/>
                <a:gd name="connsiteX2" fmla="*/ 1483360 w 5999480"/>
                <a:gd name="connsiteY2" fmla="*/ 3409909 h 4339549"/>
                <a:gd name="connsiteX3" fmla="*/ 2021840 w 5999480"/>
                <a:gd name="connsiteY3" fmla="*/ 2505669 h 4339549"/>
                <a:gd name="connsiteX4" fmla="*/ 3068320 w 5999480"/>
                <a:gd name="connsiteY4" fmla="*/ 2312629 h 4339549"/>
                <a:gd name="connsiteX5" fmla="*/ 3652520 w 5999480"/>
                <a:gd name="connsiteY5" fmla="*/ 1337269 h 4339549"/>
                <a:gd name="connsiteX6" fmla="*/ 4795520 w 5999480"/>
                <a:gd name="connsiteY6" fmla="*/ 1179789 h 4339549"/>
                <a:gd name="connsiteX7" fmla="*/ 5278120 w 5999480"/>
                <a:gd name="connsiteY7" fmla="*/ 189189 h 4339549"/>
                <a:gd name="connsiteX8" fmla="*/ 5999480 w 5999480"/>
                <a:gd name="connsiteY8" fmla="*/ 1229 h 433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99480" h="4339549">
                  <a:moveTo>
                    <a:pt x="0" y="4339549"/>
                  </a:moveTo>
                  <a:cubicBezTo>
                    <a:pt x="87206" y="4020779"/>
                    <a:pt x="174413" y="3702009"/>
                    <a:pt x="421640" y="3547069"/>
                  </a:cubicBezTo>
                  <a:cubicBezTo>
                    <a:pt x="668867" y="3392129"/>
                    <a:pt x="1216660" y="3583476"/>
                    <a:pt x="1483360" y="3409909"/>
                  </a:cubicBezTo>
                  <a:cubicBezTo>
                    <a:pt x="1750060" y="3236342"/>
                    <a:pt x="1757680" y="2688549"/>
                    <a:pt x="2021840" y="2505669"/>
                  </a:cubicBezTo>
                  <a:cubicBezTo>
                    <a:pt x="2286000" y="2322789"/>
                    <a:pt x="2796540" y="2507362"/>
                    <a:pt x="3068320" y="2312629"/>
                  </a:cubicBezTo>
                  <a:cubicBezTo>
                    <a:pt x="3340100" y="2117896"/>
                    <a:pt x="3364654" y="1526076"/>
                    <a:pt x="3652520" y="1337269"/>
                  </a:cubicBezTo>
                  <a:cubicBezTo>
                    <a:pt x="3940386" y="1148462"/>
                    <a:pt x="4524587" y="1371136"/>
                    <a:pt x="4795520" y="1179789"/>
                  </a:cubicBezTo>
                  <a:cubicBezTo>
                    <a:pt x="5066453" y="988442"/>
                    <a:pt x="5077460" y="385616"/>
                    <a:pt x="5278120" y="189189"/>
                  </a:cubicBezTo>
                  <a:cubicBezTo>
                    <a:pt x="5478780" y="-7238"/>
                    <a:pt x="5739130" y="-3005"/>
                    <a:pt x="5999480" y="122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3CCEDB36-17F6-4B83-8D22-C9CC8139B0DE}"/>
                </a:ext>
              </a:extLst>
            </p:cNvPr>
            <p:cNvSpPr/>
            <p:nvPr/>
          </p:nvSpPr>
          <p:spPr>
            <a:xfrm>
              <a:off x="1253788" y="530930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146B7D5-7161-4EBC-AA37-F27581843621}"/>
                </a:ext>
              </a:extLst>
            </p:cNvPr>
            <p:cNvSpPr/>
            <p:nvPr/>
          </p:nvSpPr>
          <p:spPr>
            <a:xfrm>
              <a:off x="2103718" y="489338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4BE9655B-D084-4D18-9E79-9F4E77DED5C5}"/>
                </a:ext>
              </a:extLst>
            </p:cNvPr>
            <p:cNvSpPr/>
            <p:nvPr/>
          </p:nvSpPr>
          <p:spPr>
            <a:xfrm>
              <a:off x="2678447" y="481850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21895B86-1519-4E21-A320-1FC3096BAFCC}"/>
                </a:ext>
              </a:extLst>
            </p:cNvPr>
            <p:cNvSpPr/>
            <p:nvPr/>
          </p:nvSpPr>
          <p:spPr>
            <a:xfrm>
              <a:off x="2983247" y="432002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A399FB2D-E7C3-436E-B852-30E665BEFA12}"/>
                </a:ext>
              </a:extLst>
            </p:cNvPr>
            <p:cNvSpPr/>
            <p:nvPr/>
          </p:nvSpPr>
          <p:spPr>
            <a:xfrm>
              <a:off x="3791063" y="374441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C3465138-7F55-40A3-957A-95634AE77087}"/>
                </a:ext>
              </a:extLst>
            </p:cNvPr>
            <p:cNvSpPr/>
            <p:nvPr/>
          </p:nvSpPr>
          <p:spPr>
            <a:xfrm>
              <a:off x="4407183" y="362582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ADFA00A3-A9F0-4B6F-846E-EC31C2FDE0DB}"/>
                </a:ext>
              </a:extLst>
            </p:cNvPr>
            <p:cNvSpPr/>
            <p:nvPr/>
          </p:nvSpPr>
          <p:spPr>
            <a:xfrm>
              <a:off x="4718652" y="307386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F52DF7D-6761-4D07-A4A0-7439FC3B185F}"/>
                </a:ext>
              </a:extLst>
            </p:cNvPr>
            <p:cNvSpPr/>
            <p:nvPr/>
          </p:nvSpPr>
          <p:spPr>
            <a:xfrm>
              <a:off x="5608201" y="253203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20F11DB6-1F94-4BFA-8EBE-B4BA4F5651BC}"/>
                </a:ext>
              </a:extLst>
            </p:cNvPr>
            <p:cNvSpPr/>
            <p:nvPr/>
          </p:nvSpPr>
          <p:spPr>
            <a:xfrm>
              <a:off x="6257149" y="243478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3B005F52-2922-4AB8-AA19-2CE8D0643CC6}"/>
                </a:ext>
              </a:extLst>
            </p:cNvPr>
            <p:cNvSpPr/>
            <p:nvPr/>
          </p:nvSpPr>
          <p:spPr>
            <a:xfrm>
              <a:off x="6523475" y="187828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C4EB536-B1D8-406C-96D2-3756810223F1}"/>
                </a:ext>
              </a:extLst>
            </p:cNvPr>
            <p:cNvSpPr/>
            <p:nvPr/>
          </p:nvSpPr>
          <p:spPr>
            <a:xfrm>
              <a:off x="7381613" y="116557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FC2705AE-6014-4791-987A-D74294FD2220}"/>
                </a:ext>
              </a:extLst>
            </p:cNvPr>
            <p:cNvSpPr/>
            <p:nvPr/>
          </p:nvSpPr>
          <p:spPr>
            <a:xfrm>
              <a:off x="6855706" y="1322971"/>
              <a:ext cx="108000" cy="1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5645F997-0EC1-4CBB-84AE-F3F597E9271A}"/>
                </a:ext>
              </a:extLst>
            </p:cNvPr>
            <p:cNvSpPr/>
            <p:nvPr/>
          </p:nvSpPr>
          <p:spPr>
            <a:xfrm>
              <a:off x="3249963" y="3848257"/>
              <a:ext cx="108000" cy="1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A5B112FE-595B-4C24-9262-FA41CE1B7E99}"/>
                </a:ext>
              </a:extLst>
            </p:cNvPr>
            <p:cNvSpPr/>
            <p:nvPr/>
          </p:nvSpPr>
          <p:spPr>
            <a:xfrm>
              <a:off x="1549241" y="4952286"/>
              <a:ext cx="108000" cy="1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77E027DF-961C-4CE9-92E3-3C781DE37DD8}"/>
                </a:ext>
              </a:extLst>
            </p:cNvPr>
            <p:cNvSpPr txBox="1"/>
            <p:nvPr/>
          </p:nvSpPr>
          <p:spPr>
            <a:xfrm rot="19556304">
              <a:off x="1356427" y="5249988"/>
              <a:ext cx="8160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Boss Battle</a:t>
              </a:r>
              <a:endParaRPr lang="en-DE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0C1A27E7-95F2-4C66-A4E2-82254B844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9218" y="5094958"/>
              <a:ext cx="96574" cy="20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feld 103">
            <a:extLst>
              <a:ext uri="{FF2B5EF4-FFF2-40B4-BE49-F238E27FC236}">
                <a16:creationId xmlns:a16="http://schemas.microsoft.com/office/drawing/2014/main" id="{DE86FA88-6030-4453-9CE7-B7657F18ACF0}"/>
              </a:ext>
            </a:extLst>
          </p:cNvPr>
          <p:cNvSpPr txBox="1"/>
          <p:nvPr/>
        </p:nvSpPr>
        <p:spPr>
          <a:xfrm>
            <a:off x="1497181" y="5952149"/>
            <a:ext cx="910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</a:t>
            </a:r>
            <a:endParaRPr lang="en-DE" sz="1050" i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493A557-B3C3-4811-B916-FD2555E459D2}"/>
              </a:ext>
            </a:extLst>
          </p:cNvPr>
          <p:cNvSpPr txBox="1"/>
          <p:nvPr/>
        </p:nvSpPr>
        <p:spPr>
          <a:xfrm>
            <a:off x="7223875" y="5978343"/>
            <a:ext cx="910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</a:t>
            </a:r>
            <a:endParaRPr lang="en-DE" sz="1050" i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7F5D9008-27EB-466C-AEDF-BA072C408086}"/>
              </a:ext>
            </a:extLst>
          </p:cNvPr>
          <p:cNvSpPr txBox="1"/>
          <p:nvPr/>
        </p:nvSpPr>
        <p:spPr>
          <a:xfrm rot="16200000">
            <a:off x="488644" y="4891099"/>
            <a:ext cx="910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</a:t>
            </a:r>
            <a:endParaRPr lang="en-DE" sz="1050" i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B0DD4310-1F7D-493A-99C5-9084B816CD20}"/>
              </a:ext>
            </a:extLst>
          </p:cNvPr>
          <p:cNvSpPr txBox="1"/>
          <p:nvPr/>
        </p:nvSpPr>
        <p:spPr>
          <a:xfrm rot="16200000">
            <a:off x="486262" y="917533"/>
            <a:ext cx="910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</a:t>
            </a:r>
            <a:endParaRPr lang="en-DE" sz="1050" i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62ABD147-88A1-4AF9-8243-3A587FCA2E4F}"/>
              </a:ext>
            </a:extLst>
          </p:cNvPr>
          <p:cNvSpPr/>
          <p:nvPr/>
        </p:nvSpPr>
        <p:spPr>
          <a:xfrm>
            <a:off x="5009899" y="2396767"/>
            <a:ext cx="108000" cy="10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C60C3BF0-A62A-4C5A-97CB-E10FEF7BD790}"/>
              </a:ext>
            </a:extLst>
          </p:cNvPr>
          <p:cNvCxnSpPr>
            <a:cxnSpLocks/>
          </p:cNvCxnSpPr>
          <p:nvPr/>
        </p:nvCxnSpPr>
        <p:spPr>
          <a:xfrm>
            <a:off x="5209270" y="2488636"/>
            <a:ext cx="9890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CB6F3B1D-3D97-4809-9166-DACF199E2775}"/>
              </a:ext>
            </a:extLst>
          </p:cNvPr>
          <p:cNvGrpSpPr/>
          <p:nvPr/>
        </p:nvGrpSpPr>
        <p:grpSpPr>
          <a:xfrm>
            <a:off x="5367310" y="2492130"/>
            <a:ext cx="840831" cy="307777"/>
            <a:chOff x="3552817" y="3671731"/>
            <a:chExt cx="840831" cy="307777"/>
          </a:xfrm>
        </p:grpSpPr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E45E0AA-CC49-4DB0-B99F-A0161DF695BD}"/>
                </a:ext>
              </a:extLst>
            </p:cNvPr>
            <p:cNvSpPr txBox="1"/>
            <p:nvPr/>
          </p:nvSpPr>
          <p:spPr>
            <a:xfrm rot="21571392">
              <a:off x="3552817" y="3671731"/>
              <a:ext cx="84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challenge </a:t>
              </a:r>
            </a:p>
            <a:p>
              <a:r>
                <a:rPr lang="en-US" sz="7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skill</a:t>
              </a:r>
              <a:endParaRPr lang="en-DE" sz="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A93765FE-7EB3-4031-86C6-299ECCE59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1011" y="3775248"/>
              <a:ext cx="107763" cy="1"/>
            </a:xfrm>
            <a:prstGeom prst="straightConnector1">
              <a:avLst/>
            </a:prstGeom>
            <a:ln w="15875">
              <a:solidFill>
                <a:schemeClr val="tx1"/>
              </a:solidFill>
              <a:bevel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F4F3071C-3E4A-4FE0-9864-6CC705B5D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072" y="3825619"/>
              <a:ext cx="0" cy="80200"/>
            </a:xfrm>
            <a:prstGeom prst="straightConnector1">
              <a:avLst/>
            </a:prstGeom>
            <a:ln w="15875">
              <a:solidFill>
                <a:schemeClr val="tx1"/>
              </a:solidFill>
              <a:bevel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8EF8C327-A1D1-4285-B7C4-BA10BBD15DB0}"/>
              </a:ext>
            </a:extLst>
          </p:cNvPr>
          <p:cNvGrpSpPr/>
          <p:nvPr/>
        </p:nvGrpSpPr>
        <p:grpSpPr>
          <a:xfrm rot="182266">
            <a:off x="3148676" y="3753606"/>
            <a:ext cx="307777" cy="840831"/>
            <a:chOff x="3139649" y="3768223"/>
            <a:chExt cx="307777" cy="840831"/>
          </a:xfrm>
        </p:grpSpPr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ACD2DA43-1078-4F86-BB22-7690F8555264}"/>
                </a:ext>
              </a:extLst>
            </p:cNvPr>
            <p:cNvSpPr txBox="1"/>
            <p:nvPr/>
          </p:nvSpPr>
          <p:spPr>
            <a:xfrm rot="17597285">
              <a:off x="2873122" y="4034750"/>
              <a:ext cx="84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challenge </a:t>
              </a:r>
            </a:p>
            <a:p>
              <a:r>
                <a:rPr lang="en-US" sz="7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skill</a:t>
              </a:r>
              <a:endParaRPr lang="en-DE" sz="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1474DE8F-06B6-48ED-A266-826030B16C4E}"/>
                </a:ext>
              </a:extLst>
            </p:cNvPr>
            <p:cNvCxnSpPr>
              <a:cxnSpLocks/>
            </p:cNvCxnSpPr>
            <p:nvPr/>
          </p:nvCxnSpPr>
          <p:spPr>
            <a:xfrm rot="17625893" flipV="1">
              <a:off x="3292605" y="4025877"/>
              <a:ext cx="0" cy="94715"/>
            </a:xfrm>
            <a:prstGeom prst="straightConnector1">
              <a:avLst/>
            </a:prstGeom>
            <a:ln w="15875">
              <a:solidFill>
                <a:schemeClr val="tx1"/>
              </a:solidFill>
              <a:bevel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296C5EB1-7E00-4076-8D51-405C59F3C3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00012" y="4236241"/>
              <a:ext cx="7724" cy="103037"/>
            </a:xfrm>
            <a:prstGeom prst="straightConnector1">
              <a:avLst/>
            </a:prstGeom>
            <a:ln w="15875">
              <a:solidFill>
                <a:schemeClr val="tx1"/>
              </a:solidFill>
              <a:bevel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2D0A9CE2-696F-4233-9EAF-614D6C9C740D}"/>
              </a:ext>
            </a:extLst>
          </p:cNvPr>
          <p:cNvCxnSpPr>
            <a:cxnSpLocks/>
          </p:cNvCxnSpPr>
          <p:nvPr/>
        </p:nvCxnSpPr>
        <p:spPr>
          <a:xfrm flipV="1">
            <a:off x="2982380" y="3840186"/>
            <a:ext cx="337153" cy="727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5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pjoachims@outlook.com</dc:creator>
  <cp:lastModifiedBy>pjoachims@outlook.com</cp:lastModifiedBy>
  <cp:revision>1</cp:revision>
  <dcterms:created xsi:type="dcterms:W3CDTF">2022-01-10T10:47:37Z</dcterms:created>
  <dcterms:modified xsi:type="dcterms:W3CDTF">2022-01-10T11:21:24Z</dcterms:modified>
</cp:coreProperties>
</file>