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D"/>
    <a:srgbClr val="D3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E23E-A735-43B9-B5E4-8C5877F0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E3592-A229-440E-8AA6-7BFA2225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941-28B2-4E3C-8EF9-2F08400A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00EE-7DF2-42C3-8988-AE134333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73FC-8744-4F06-860B-5444F548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2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305F-6778-4F58-BDD6-23C84F6C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7AEBA-33AE-4788-8999-88E06DCC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D4B5-DBD1-4D8F-97AF-12A1E23B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970B-705D-45E2-BC75-93E40063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EF83-8BB7-4CD9-A9D4-12CAAEA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4829B-2DEB-43E9-B15F-B7EB4D620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041BB-269C-487C-9A7F-B8C9A659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BB61-D01F-454A-926E-2A5920AE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FC46-FD8F-4EB5-816D-5B07892A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F975-175A-4798-8262-3539B05F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3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9B26-076C-4D47-9B5D-8516DDDB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2C3B-C8B4-4262-AEEF-EEA9BF5B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FD7E-7FD4-4F14-A257-EC044D0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8BB7-352A-4D97-BF93-09FB918B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5677-4CF4-48F5-A5E6-419FA6E2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8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7E3E-8D83-4F17-872B-68BABAF7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E6CE-71CA-48D8-B6E3-9C1314B5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1316-80B3-4899-AEB4-312E8689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9060-0D96-4328-82BE-2DE0ECA7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380B-A2A4-480F-83F9-3554D19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4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5D49-DD47-49F3-AC05-7AA1BF46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F487-FDEE-4DAC-B9E8-3F7864EA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4C053-D3F5-4703-80D3-68738F4FD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C92F-3FE8-46A7-A6BE-909563CF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1F45-F637-43F7-8D50-05B50449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2B4B-C3BB-4717-AF7E-FCA90CC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5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D10-24CB-4548-A017-A9DA7DCB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6FCF-70E6-4F76-BA0D-0AEEC088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17815-D1C1-430B-9780-ECA2167A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DA849-852E-4F19-BBB1-10D83AB21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2BBEC-3973-421B-89C5-C69E27082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A77B0-4E78-4E74-B3E0-8B2C930C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80A48-6E84-4A9E-B63D-6020438C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783AD-9B2F-4E84-AB65-535992A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4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B9E8-E05E-4AFF-8727-5A7E1F53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599CC-4986-421E-9C3F-3D555F0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0007-5A1B-47C8-BC0B-7AA53E81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AAEAD-DFE5-42B4-9E30-AC85CF06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9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F4C0B-33C5-496A-A2F2-02399769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BE51A-F3F4-41E9-942C-9D626E9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CC04-FBD9-458E-A9B2-738BA3F6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D769-C081-4EA4-9686-407B16D8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912E-A7C1-4A47-859C-83F46869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9BC38-F75D-4F86-B0B3-B176F6B9C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CFC1-0A8C-4AD5-890D-208DF39F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35B1C-AD0D-4D35-8457-B4D17511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5DAE5-7143-43D6-982C-CB766A4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3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56D2-2654-4B29-929F-A78C4C23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7DE95-487B-41C2-9097-2AE8FE2C7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FB46-C576-447F-9905-F715A521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2009-F0DA-4688-A214-0CF0D23A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237BE-C60C-4DA2-9CFB-9867BACD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E2BD-A28D-4830-840D-2CDB74E8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3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CC467-6588-4D2E-A666-CE08C544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2877-D9B4-41E4-9E04-D8C47172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C57-1B5C-49B7-855B-A73B50B89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D58C-DF21-4F36-A867-256F8F58C4F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556E-D598-4A56-9476-FED732EC1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7687-968C-470F-A306-F7637D86A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3231-CDB7-4CE7-8B23-CA5F32C79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5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0B306-2D51-4223-AD0C-3AB3821994F3}"/>
              </a:ext>
            </a:extLst>
          </p:cNvPr>
          <p:cNvSpPr/>
          <p:nvPr/>
        </p:nvSpPr>
        <p:spPr>
          <a:xfrm>
            <a:off x="0" y="6444342"/>
            <a:ext cx="12192000" cy="4136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A801D-A2D7-4327-AEBC-F31FECABC3F9}"/>
              </a:ext>
            </a:extLst>
          </p:cNvPr>
          <p:cNvSpPr/>
          <p:nvPr/>
        </p:nvSpPr>
        <p:spPr>
          <a:xfrm>
            <a:off x="0" y="6444342"/>
            <a:ext cx="2917371" cy="4136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HMC 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AAD23-6B36-4DE4-91AD-6D9805FFF6A0}"/>
              </a:ext>
            </a:extLst>
          </p:cNvPr>
          <p:cNvSpPr/>
          <p:nvPr/>
        </p:nvSpPr>
        <p:spPr>
          <a:xfrm>
            <a:off x="2917371" y="6444341"/>
            <a:ext cx="6357258" cy="413657"/>
          </a:xfrm>
          <a:prstGeom prst="rect">
            <a:avLst/>
          </a:prstGeom>
          <a:solidFill>
            <a:srgbClr val="EDF2FD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NUTS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358E-C92C-41FF-8C7C-F3133825FFBB}"/>
              </a:ext>
            </a:extLst>
          </p:cNvPr>
          <p:cNvSpPr/>
          <p:nvPr/>
        </p:nvSpPr>
        <p:spPr>
          <a:xfrm>
            <a:off x="9274629" y="6444340"/>
            <a:ext cx="2917371" cy="413657"/>
          </a:xfrm>
          <a:prstGeom prst="rect">
            <a:avLst/>
          </a:prstGeom>
          <a:solidFill>
            <a:srgbClr val="EDF2FD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HMC vs. NUTS</a:t>
            </a:r>
          </a:p>
        </p:txBody>
      </p:sp>
    </p:spTree>
    <p:extLst>
      <p:ext uri="{BB962C8B-B14F-4D97-AF65-F5344CB8AC3E}">
        <p14:creationId xmlns:p14="http://schemas.microsoft.com/office/powerpoint/2010/main" val="29929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0B306-2D51-4223-AD0C-3AB3821994F3}"/>
              </a:ext>
            </a:extLst>
          </p:cNvPr>
          <p:cNvSpPr/>
          <p:nvPr/>
        </p:nvSpPr>
        <p:spPr>
          <a:xfrm>
            <a:off x="0" y="6444342"/>
            <a:ext cx="12192000" cy="4136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A801D-A2D7-4327-AEBC-F31FECABC3F9}"/>
              </a:ext>
            </a:extLst>
          </p:cNvPr>
          <p:cNvSpPr/>
          <p:nvPr/>
        </p:nvSpPr>
        <p:spPr>
          <a:xfrm>
            <a:off x="0" y="6444342"/>
            <a:ext cx="2917371" cy="413657"/>
          </a:xfrm>
          <a:prstGeom prst="rect">
            <a:avLst/>
          </a:prstGeom>
          <a:solidFill>
            <a:srgbClr val="EDF2FD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HMC 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AAD23-6B36-4DE4-91AD-6D9805FFF6A0}"/>
              </a:ext>
            </a:extLst>
          </p:cNvPr>
          <p:cNvSpPr/>
          <p:nvPr/>
        </p:nvSpPr>
        <p:spPr>
          <a:xfrm>
            <a:off x="2917371" y="6444341"/>
            <a:ext cx="6357258" cy="4136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358E-C92C-41FF-8C7C-F3133825FFBB}"/>
              </a:ext>
            </a:extLst>
          </p:cNvPr>
          <p:cNvSpPr/>
          <p:nvPr/>
        </p:nvSpPr>
        <p:spPr>
          <a:xfrm>
            <a:off x="9274629" y="6444340"/>
            <a:ext cx="2917371" cy="413657"/>
          </a:xfrm>
          <a:prstGeom prst="rect">
            <a:avLst/>
          </a:prstGeom>
          <a:solidFill>
            <a:srgbClr val="EDF2FD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HMC vs. NUTS</a:t>
            </a:r>
          </a:p>
        </p:txBody>
      </p:sp>
    </p:spTree>
    <p:extLst>
      <p:ext uri="{BB962C8B-B14F-4D97-AF65-F5344CB8AC3E}">
        <p14:creationId xmlns:p14="http://schemas.microsoft.com/office/powerpoint/2010/main" val="2711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</dc:creator>
  <cp:lastModifiedBy>Pe Joac</cp:lastModifiedBy>
  <cp:revision>1</cp:revision>
  <dcterms:created xsi:type="dcterms:W3CDTF">2019-10-30T14:00:51Z</dcterms:created>
  <dcterms:modified xsi:type="dcterms:W3CDTF">2019-10-30T14:06:55Z</dcterms:modified>
</cp:coreProperties>
</file>