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3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14.11.2023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2078015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06605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141</Words>
  <Application>Microsoft Office PowerPoint</Application>
  <PresentationFormat>Širokoúhlá obrazovka</PresentationFormat>
  <Paragraphs>42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7</cp:revision>
  <dcterms:created xsi:type="dcterms:W3CDTF">2023-11-14T15:18:46Z</dcterms:created>
  <dcterms:modified xsi:type="dcterms:W3CDTF">2023-11-14T16:02:23Z</dcterms:modified>
</cp:coreProperties>
</file>