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71" r:id="rId7"/>
    <p:sldId id="263" r:id="rId8"/>
    <p:sldId id="267" r:id="rId9"/>
    <p:sldId id="272" r:id="rId10"/>
    <p:sldId id="266" r:id="rId11"/>
    <p:sldId id="268" r:id="rId12"/>
    <p:sldId id="270" r:id="rId13"/>
    <p:sldId id="26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.cz/v/1500872/dc-motor-typ-130-3-6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afruit.com/product/7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me.cz/v/1509083/4x-ir-detekcni-cidl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resource/en/datasheet/stm32f303vc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1200560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3476670" y="2644170"/>
            <a:ext cx="52386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Nastavení</a:t>
            </a:r>
          </a:p>
        </p:txBody>
      </p:sp>
    </p:spTree>
    <p:extLst>
      <p:ext uri="{BB962C8B-B14F-4D97-AF65-F5344CB8AC3E}">
        <p14:creationId xmlns:p14="http://schemas.microsoft.com/office/powerpoint/2010/main" val="106074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B6A57E6-7E9A-28B0-FB55-F0A0056E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118865"/>
            <a:ext cx="1073617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24D40CE-D64D-915F-28B9-A0ACB4E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39255"/>
            <a:ext cx="4696480" cy="85737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7523BE1-8881-D71D-6D0D-60E259F1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7" y="1669613"/>
            <a:ext cx="5563376" cy="2114845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FFCB680-36A8-EE16-0391-832DCB1ABFC7}"/>
              </a:ext>
            </a:extLst>
          </p:cNvPr>
          <p:cNvSpPr/>
          <p:nvPr/>
        </p:nvSpPr>
        <p:spPr>
          <a:xfrm>
            <a:off x="737367" y="4377542"/>
            <a:ext cx="4776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Repetition</a:t>
            </a:r>
            <a:r>
              <a:rPr lang="cs-C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(RCR) = dělička výstupních pulsů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BC352BE-EC6E-3E81-6C19-ADE96696B4D2}"/>
              </a:ext>
            </a:extLst>
          </p:cNvPr>
          <p:cNvSpPr/>
          <p:nvPr/>
        </p:nvSpPr>
        <p:spPr>
          <a:xfrm>
            <a:off x="737367" y="5867543"/>
            <a:ext cx="46504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TIM17 period (ARR) updatována v průběhu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7991DBD-FB22-2E62-F846-AA8BE504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36" y="1738738"/>
            <a:ext cx="5515745" cy="212437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26A0301-8C72-1D3F-1BEC-3EB9FAE4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18" y="4371913"/>
            <a:ext cx="534427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5064121" y="2644170"/>
            <a:ext cx="20637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kód</a:t>
            </a:r>
          </a:p>
        </p:txBody>
      </p:sp>
    </p:spTree>
    <p:extLst>
      <p:ext uri="{BB962C8B-B14F-4D97-AF65-F5344CB8AC3E}">
        <p14:creationId xmlns:p14="http://schemas.microsoft.com/office/powerpoint/2010/main" val="237642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C3672D2-38B8-AD19-3AD7-A1360121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9" y="252015"/>
            <a:ext cx="5334744" cy="362000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8A24256-5913-3A60-5445-BC951507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39" y="252015"/>
            <a:ext cx="4439270" cy="281026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AC4B723-05A5-D1EF-020E-69DFA9C7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29" y="4369822"/>
            <a:ext cx="848796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9B00605-C6AB-91B4-41BA-2F8B3B29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14711"/>
            <a:ext cx="6211167" cy="4448796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60531C7-3FEC-9E5C-5FD2-51638726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91" y="215070"/>
            <a:ext cx="5839640" cy="230537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1EF38F5-5F9F-57B0-3DF9-AFE3AE2A4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49" y="3865672"/>
            <a:ext cx="502990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88D05A5-69EF-0C34-6C4A-9FF570B9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6" y="250403"/>
            <a:ext cx="3896269" cy="190526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29E8A49-EB31-3D71-C240-E9986C1E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37" y="87044"/>
            <a:ext cx="5163271" cy="383911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C6DC954-4E23-AA03-5A93-610DF5CA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982" y="250403"/>
            <a:ext cx="159089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4049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DC motor typ 130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2196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proud při zatížení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bez zátěže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 ±1800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se zátěží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 ±1500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39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  <p:pic>
        <p:nvPicPr>
          <p:cNvPr id="2" name="Picture 2" descr="DC motor typ 130 3-6V ">
            <a:extLst>
              <a:ext uri="{FF2B5EF4-FFF2-40B4-BE49-F238E27FC236}">
                <a16:creationId xmlns:a16="http://schemas.microsoft.com/office/drawing/2014/main" id="{73A91523-2C86-F83D-EB12-DC10033A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021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D89517-D0DC-9866-1A44-6F159D3718DD}"/>
              </a:ext>
            </a:extLst>
          </p:cNvPr>
          <p:cNvSpPr txBox="1"/>
          <p:nvPr/>
        </p:nvSpPr>
        <p:spPr>
          <a:xfrm>
            <a:off x="471055" y="6128450"/>
            <a:ext cx="84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GM </a:t>
            </a:r>
            <a:r>
              <a:rPr lang="cs-CZ" dirty="0" err="1">
                <a:hlinkClick r:id="rId3"/>
              </a:rPr>
              <a:t>electronic</a:t>
            </a:r>
            <a:r>
              <a:rPr lang="cs-CZ" dirty="0">
                <a:hlinkClick r:id="rId3"/>
              </a:rPr>
              <a:t> | elektronické součástky, komponenty - DC motor typ 130 3-6V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B207A3-966A-B6F1-7A61-8C20CA7FF8AD}"/>
              </a:ext>
            </a:extLst>
          </p:cNvPr>
          <p:cNvSpPr txBox="1"/>
          <p:nvPr/>
        </p:nvSpPr>
        <p:spPr>
          <a:xfrm>
            <a:off x="471055" y="6488668"/>
            <a:ext cx="107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DC Toy / Hobby Motor - 130 Size : ID 711 : $1.95 : Adafruit Industries, Unique &amp; fun DIY electronics and kits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8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89938F68-83AE-8B7B-5019-962628CF3CA3}"/>
              </a:ext>
            </a:extLst>
          </p:cNvPr>
          <p:cNvSpPr txBox="1"/>
          <p:nvPr/>
        </p:nvSpPr>
        <p:spPr>
          <a:xfrm>
            <a:off x="1302326" y="6423999"/>
            <a:ext cx="758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- 4x IR detekční čidla</a:t>
            </a:r>
            <a:endParaRPr lang="cs-CZ" dirty="0"/>
          </a:p>
        </p:txBody>
      </p:sp>
      <p:pic>
        <p:nvPicPr>
          <p:cNvPr id="1026" name="Picture 2" descr="4x IR detekční čidla ">
            <a:extLst>
              <a:ext uri="{FF2B5EF4-FFF2-40B4-BE49-F238E27FC236}">
                <a16:creationId xmlns:a16="http://schemas.microsoft.com/office/drawing/2014/main" id="{5D744A19-47E2-A582-3F2F-A1F17A0B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" y="275191"/>
            <a:ext cx="2050458" cy="20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8B402DE-9B71-275E-9163-1E027371C7D5}"/>
              </a:ext>
            </a:extLst>
          </p:cNvPr>
          <p:cNvSpPr txBox="1"/>
          <p:nvPr/>
        </p:nvSpPr>
        <p:spPr>
          <a:xfrm>
            <a:off x="3650672" y="275191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IR čidlo vzdálenosti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971BBF0-5EF4-61CB-2375-31A66D80D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989752"/>
            <a:ext cx="3362287" cy="2735774"/>
          </a:xfrm>
          <a:prstGeom prst="rect">
            <a:avLst/>
          </a:prstGeom>
        </p:spPr>
      </p:pic>
      <p:sp>
        <p:nvSpPr>
          <p:cNvPr id="9" name="Šipka: dolů 8">
            <a:extLst>
              <a:ext uri="{FF2B5EF4-FFF2-40B4-BE49-F238E27FC236}">
                <a16:creationId xmlns:a16="http://schemas.microsoft.com/office/drawing/2014/main" id="{9AC1FAF4-7D03-17B8-732A-E8B0983E7A04}"/>
              </a:ext>
            </a:extLst>
          </p:cNvPr>
          <p:cNvSpPr/>
          <p:nvPr/>
        </p:nvSpPr>
        <p:spPr>
          <a:xfrm>
            <a:off x="1154545" y="2152073"/>
            <a:ext cx="544946" cy="7573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F6DDAEE-1748-1BD5-AE25-3750D805CCF0}"/>
              </a:ext>
            </a:extLst>
          </p:cNvPr>
          <p:cNvSpPr/>
          <p:nvPr/>
        </p:nvSpPr>
        <p:spPr>
          <a:xfrm>
            <a:off x="4346289" y="2617067"/>
            <a:ext cx="62694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Použito 1 čidlo z obvodu 4 detektorů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1CA99355-BA1D-825C-D1A6-77819B2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96844"/>
              </p:ext>
            </p:extLst>
          </p:nvPr>
        </p:nvGraphicFramePr>
        <p:xfrm>
          <a:off x="5093853" y="3656159"/>
          <a:ext cx="4368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Detekční vzdálenost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0,1 – 60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F98E16E6-3150-81B0-8E69-71095CA8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22"/>
            <a:ext cx="12192000" cy="426690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8D776F1-BC57-9F25-A889-6604FFD6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4" y="4839854"/>
            <a:ext cx="1599513" cy="18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A73CDD7-9FFA-9051-A20E-FB8C936C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90021"/>
            <a:ext cx="5106113" cy="6677957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1D8FA70-D2CB-93A9-0503-988644C3FF8E}"/>
              </a:ext>
            </a:extLst>
          </p:cNvPr>
          <p:cNvSpPr txBox="1"/>
          <p:nvPr/>
        </p:nvSpPr>
        <p:spPr>
          <a:xfrm>
            <a:off x="0" y="4549676"/>
            <a:ext cx="2530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 err="1">
                <a:hlinkClick r:id="rId3"/>
              </a:rPr>
              <a:t>Datasheet</a:t>
            </a:r>
            <a:r>
              <a:rPr lang="cs-CZ" dirty="0">
                <a:hlinkClick r:id="rId3"/>
              </a:rPr>
              <a:t> - STM32F303xB STM32F303xC - </a:t>
            </a:r>
            <a:r>
              <a:rPr lang="cs-CZ" dirty="0" err="1">
                <a:hlinkClick r:id="rId3"/>
              </a:rPr>
              <a:t>Arm</a:t>
            </a:r>
            <a:r>
              <a:rPr lang="cs-CZ" dirty="0">
                <a:hlinkClick r:id="rId3"/>
              </a:rPr>
              <a:t>®-</a:t>
            </a:r>
            <a:r>
              <a:rPr lang="cs-CZ" dirty="0" err="1">
                <a:hlinkClick r:id="rId3"/>
              </a:rPr>
              <a:t>based</a:t>
            </a:r>
            <a:r>
              <a:rPr lang="cs-CZ" dirty="0">
                <a:hlinkClick r:id="rId3"/>
              </a:rPr>
              <a:t> </a:t>
            </a:r>
            <a:r>
              <a:rPr lang="cs-CZ" dirty="0" err="1">
                <a:hlinkClick r:id="rId3"/>
              </a:rPr>
              <a:t>Cortex</a:t>
            </a:r>
            <a:r>
              <a:rPr lang="cs-CZ" dirty="0">
                <a:hlinkClick r:id="rId3"/>
              </a:rPr>
              <a:t>®-M4 32b MCU+FPU, up to 256KB </a:t>
            </a:r>
            <a:r>
              <a:rPr lang="cs-CZ" dirty="0" err="1">
                <a:hlinkClick r:id="rId3"/>
              </a:rPr>
              <a:t>Flash</a:t>
            </a:r>
            <a:r>
              <a:rPr lang="cs-CZ" dirty="0">
                <a:hlinkClick r:id="rId3"/>
              </a:rPr>
              <a:t>+ 48KB SRAM, 4 </a:t>
            </a:r>
            <a:r>
              <a:rPr lang="cs-CZ" dirty="0" err="1">
                <a:hlinkClick r:id="rId3"/>
              </a:rPr>
              <a:t>ADCs</a:t>
            </a:r>
            <a:r>
              <a:rPr lang="cs-CZ" dirty="0">
                <a:hlinkClick r:id="rId3"/>
              </a:rPr>
              <a:t>, 2 DAC ch., 7 </a:t>
            </a:r>
            <a:r>
              <a:rPr lang="cs-CZ" dirty="0" err="1">
                <a:hlinkClick r:id="rId3"/>
              </a:rPr>
              <a:t>comp</a:t>
            </a:r>
            <a:r>
              <a:rPr lang="cs-CZ" dirty="0">
                <a:hlinkClick r:id="rId3"/>
              </a:rPr>
              <a:t>, 4 PGA, </a:t>
            </a:r>
            <a:r>
              <a:rPr lang="cs-CZ" dirty="0" err="1">
                <a:hlinkClick r:id="rId3"/>
              </a:rPr>
              <a:t>timers</a:t>
            </a:r>
            <a:r>
              <a:rPr lang="cs-CZ" dirty="0">
                <a:hlinkClick r:id="rId3"/>
              </a:rPr>
              <a:t>, 2.0-3.6 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887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311</Words>
  <Application>Microsoft Office PowerPoint</Application>
  <PresentationFormat>Širokoúhlá obrazovka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24</cp:revision>
  <dcterms:created xsi:type="dcterms:W3CDTF">2023-11-14T15:18:46Z</dcterms:created>
  <dcterms:modified xsi:type="dcterms:W3CDTF">2023-12-11T12:43:51Z</dcterms:modified>
</cp:coreProperties>
</file>