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8A1E9B-71CC-7EC8-9157-33131B7CB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5D3A09-FA60-A73E-3661-022D9D1C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55E294-EB39-7AAE-EA4C-D8BE554C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525A799-861C-DC93-4751-A2F0E8FE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F30E0C-F584-072B-C60F-92EBEDE9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5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A9C83-91AC-99F4-0FAA-84EE67FB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0C0E7DC-C912-3DE0-CF11-743156A47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FA81AC-2045-72BC-B378-DBDD5CB5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113859-6AA4-EB55-1581-6C8D8FE6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5B93E8-F3B9-F264-9A63-9983C82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75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4F0F33C-7ED0-A5BD-ADA1-D6E038BDB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8F21837-9C26-3238-FBA2-DA578D829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71A6C9-FBDC-8C63-A462-C26834C9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EC2D90-21BE-97A9-1358-9CA26206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9847E5-BF0D-8003-08E3-5423A228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71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28F1D2-2D00-FD2F-ABC8-B1C03D65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5D5D36-97DB-598A-2FCB-3172AD3F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9EFF82-1CAC-C078-747C-D554D6EB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DF2332-4B81-D821-6926-B14C15C9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CD5E59-9A07-698D-08CF-DF816849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69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3A7102-A21F-0E5F-7F17-4C2A34ED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D46B85-4BB0-D7B4-E92A-50929048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4B3B97-90E1-6884-A3A0-276EE9CA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6154FAE-37B8-DF8C-ABB4-BEB17DCA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DD7705-5ECD-C1D5-DBEB-E83F4310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260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8ABA91-02CF-9112-3AED-D6FDBA22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B82D87-5828-44A0-8D63-B27CC846B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C93F90-170D-3DF4-9FF8-397FAE80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1AAE8-5AB0-8661-EB0A-66BC4424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2E61A17-E35C-7A27-752E-BA2DAE91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21A9E0-E98C-D732-68E9-1B8D7579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93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0C07C6-B049-5D00-6D08-357AC462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E12B3BB-62A1-FE56-FAAF-467D0753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BEEFF37-11E6-200E-1373-EE0EF02C4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0218161-A9E4-0B22-6952-CF7487BFE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F86D0DD-73EB-19CD-BFC8-489A6444E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D6C4A99-E88E-1D88-2AAA-801FCBD4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C96027B-2DFC-A415-F0D4-712489B3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3B58818-72FA-5505-7D4D-C1E00C92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182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FC6779-75FA-D41C-B87B-0D1046FE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7288FC-9411-9E9A-0192-E931672C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D520958-82E1-33CA-63CE-6010E4B3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586FEA0-9E12-8547-A1A8-2AC55109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639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FB0D3AB-6858-D7F0-334C-073FAFA7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E0E3FB2-2089-CF13-4D29-B63775F6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F68BD3-17AF-13C3-6DF3-CA6E4D04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508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D9A07-8481-1E79-6216-F87D1BC7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5B63A7-1636-55B0-0C66-889BAC44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54E574E-7A8F-BEB4-35E5-C5F2AB19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2292C7F-39AD-9B7A-354C-5714D346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7365E74-8048-A28D-5FED-3C7BCCAC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1F1D868-81AC-96B0-B334-1E3A53F0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897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57F940-2F46-4332-E9B9-CE67488A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E0F559D-5628-B1C6-A148-BEE2FE279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73E966F-030D-FA99-B2F2-55D15E5C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3CE93CC-0089-8B39-5880-C34AE564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820585B-C339-7E94-D995-B2FFAF7F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090E275-FFC2-BD35-FCA9-0BAACA2B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1AF6E5E-97B3-A4BD-7ED4-96BF5BF7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CDBDE4F-4659-964E-2323-5023FD73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033B29-39E4-910B-211B-088F7CA46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521D-4E4E-409C-A4D9-9D6D8E23D14B}" type="datetimeFigureOut">
              <a:rPr lang="cs-CZ" smtClean="0"/>
              <a:t>10.12.2023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AF07C53-898F-162A-3010-0405F3A01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177596-941D-BC8D-2134-F816A36D3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A043-29FD-41FE-BCC5-4C53111C7F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12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evaluation-tools/stm32f3discovery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t.com/en/microcontrollers-microprocessors/stm32f303vc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me.cz/v/1509273/modul-h-mustek-s-l9110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me.cz/v/1500872/dc-motor-typ-130-3-6v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dafruit.com/product/71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22E579B1-E792-4D04-82AF-FBB2463C0040}"/>
              </a:ext>
            </a:extLst>
          </p:cNvPr>
          <p:cNvSpPr/>
          <p:nvPr/>
        </p:nvSpPr>
        <p:spPr>
          <a:xfrm>
            <a:off x="1589029" y="2078015"/>
            <a:ext cx="9013942" cy="144655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4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Semestrální práce </a:t>
            </a:r>
          </a:p>
          <a:p>
            <a:pPr algn="ctr"/>
            <a:r>
              <a:rPr lang="cs-CZ" sz="4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Vestavěné Mikroprocesorové Systémy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482E098-58EF-4DE5-83DC-EDD5F6BD36C9}"/>
              </a:ext>
            </a:extLst>
          </p:cNvPr>
          <p:cNvSpPr/>
          <p:nvPr/>
        </p:nvSpPr>
        <p:spPr>
          <a:xfrm>
            <a:off x="75349" y="3975615"/>
            <a:ext cx="12116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Ovládání otáček motoru potenciometrem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280A52E3-DF4F-4E78-A306-2D11F3AAE083}"/>
              </a:ext>
            </a:extLst>
          </p:cNvPr>
          <p:cNvSpPr/>
          <p:nvPr/>
        </p:nvSpPr>
        <p:spPr>
          <a:xfrm>
            <a:off x="9109071" y="173938"/>
            <a:ext cx="26606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2000" b="1" cap="none" spc="50" dirty="0">
                <a:ln w="0"/>
                <a:solidFill>
                  <a:srgbClr val="92D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Martin Novák TF-NIRT</a:t>
            </a:r>
          </a:p>
        </p:txBody>
      </p:sp>
    </p:spTree>
    <p:extLst>
      <p:ext uri="{BB962C8B-B14F-4D97-AF65-F5344CB8AC3E}">
        <p14:creationId xmlns:p14="http://schemas.microsoft.com/office/powerpoint/2010/main" val="319205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2076793" y="2644170"/>
            <a:ext cx="803841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Použité obvody</a:t>
            </a:r>
          </a:p>
        </p:txBody>
      </p:sp>
    </p:spTree>
    <p:extLst>
      <p:ext uri="{BB962C8B-B14F-4D97-AF65-F5344CB8AC3E}">
        <p14:creationId xmlns:p14="http://schemas.microsoft.com/office/powerpoint/2010/main" val="390213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TM32F3DISCOVERY Stmicroelectronics, Evaluation Kit, For STM32F303VCT6 MCU,  3-Axis Gyro | Farnell">
            <a:extLst>
              <a:ext uri="{FF2B5EF4-FFF2-40B4-BE49-F238E27FC236}">
                <a16:creationId xmlns:a16="http://schemas.microsoft.com/office/drawing/2014/main" id="{ED0A8A89-2AFF-4A75-ABC1-2FFEEDC6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6" y="9141"/>
            <a:ext cx="2175030" cy="303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ulka 2">
            <a:extLst>
              <a:ext uri="{FF2B5EF4-FFF2-40B4-BE49-F238E27FC236}">
                <a16:creationId xmlns:a16="http://schemas.microsoft.com/office/drawing/2014/main" id="{5351B110-5B5C-4252-9A12-2D0F31E14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38246"/>
              </p:ext>
            </p:extLst>
          </p:nvPr>
        </p:nvGraphicFramePr>
        <p:xfrm>
          <a:off x="2813237" y="1880807"/>
          <a:ext cx="600741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418">
                  <a:extLst>
                    <a:ext uri="{9D8B030D-6E8A-4147-A177-3AD203B41FA5}">
                      <a16:colId xmlns:a16="http://schemas.microsoft.com/office/drawing/2014/main" val="40581592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578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architektura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ARM </a:t>
                      </a:r>
                      <a:r>
                        <a:rPr lang="cs-CZ" dirty="0" err="1"/>
                        <a:t>Cortex</a:t>
                      </a:r>
                      <a:r>
                        <a:rPr lang="cs-CZ" dirty="0"/>
                        <a:t> 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17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Digitálních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6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4x 6/8/10/12b 39CH 0-3,6V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2x 12b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82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frekvence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72MHz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9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flash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256kB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7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48kB s HW paritou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2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User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4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senzory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3D akcelerometr, gyroskop, magnetometr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15,75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91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336D8F30-9574-4262-B663-EC2C3D686997}"/>
              </a:ext>
            </a:extLst>
          </p:cNvPr>
          <p:cNvSpPr/>
          <p:nvPr/>
        </p:nvSpPr>
        <p:spPr>
          <a:xfrm>
            <a:off x="4004920" y="126481"/>
            <a:ext cx="55138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STM32F3Discovery</a:t>
            </a:r>
          </a:p>
          <a:p>
            <a:pPr algn="ctr"/>
            <a:r>
              <a:rPr lang="cs-CZ" sz="5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(STM32F303VC)</a:t>
            </a:r>
            <a:endParaRPr lang="cs-CZ" sz="5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A46CFE1-E57E-4792-A2C2-893B22AA6DE5}"/>
              </a:ext>
            </a:extLst>
          </p:cNvPr>
          <p:cNvSpPr txBox="1"/>
          <p:nvPr/>
        </p:nvSpPr>
        <p:spPr>
          <a:xfrm>
            <a:off x="1994516" y="5715772"/>
            <a:ext cx="820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STM32F3DISCOVERY - Discovery kit with STM32F303VC MCU - STMicroelectronics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3029FD0-30A6-498C-9C18-B0661B278855}"/>
              </a:ext>
            </a:extLst>
          </p:cNvPr>
          <p:cNvSpPr txBox="1"/>
          <p:nvPr/>
        </p:nvSpPr>
        <p:spPr>
          <a:xfrm>
            <a:off x="720574" y="6211669"/>
            <a:ext cx="11006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4"/>
              </a:rPr>
              <a:t>STM32F303VC - Mainstream </a:t>
            </a:r>
            <a:r>
              <a:rPr lang="cs-CZ" dirty="0" err="1">
                <a:hlinkClick r:id="rId4"/>
              </a:rPr>
              <a:t>Mixed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signals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MCUs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Arm</a:t>
            </a:r>
            <a:r>
              <a:rPr lang="cs-CZ" dirty="0">
                <a:hlinkClick r:id="rId4"/>
              </a:rPr>
              <a:t> Cortex-M4 </a:t>
            </a:r>
            <a:r>
              <a:rPr lang="cs-CZ" dirty="0" err="1">
                <a:hlinkClick r:id="rId4"/>
              </a:rPr>
              <a:t>core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with</a:t>
            </a:r>
            <a:r>
              <a:rPr lang="cs-CZ" dirty="0">
                <a:hlinkClick r:id="rId4"/>
              </a:rPr>
              <a:t> DSP and FPU, 256 </a:t>
            </a:r>
            <a:r>
              <a:rPr lang="cs-CZ" dirty="0" err="1">
                <a:hlinkClick r:id="rId4"/>
              </a:rPr>
              <a:t>Kbytes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of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Flash</a:t>
            </a:r>
            <a:r>
              <a:rPr lang="cs-CZ" dirty="0">
                <a:hlinkClick r:id="rId4"/>
              </a:rPr>
              <a:t> </a:t>
            </a:r>
            <a:r>
              <a:rPr lang="cs-CZ" dirty="0" err="1">
                <a:hlinkClick r:id="rId4"/>
              </a:rPr>
              <a:t>memory</a:t>
            </a:r>
            <a:r>
              <a:rPr lang="cs-CZ" dirty="0">
                <a:hlinkClick r:id="rId4"/>
              </a:rPr>
              <a:t>, 72 MHz CPU, MPU, CCM, 12-bit ADC 5 MSPS, PGA, </a:t>
            </a:r>
            <a:r>
              <a:rPr lang="cs-CZ" dirty="0" err="1">
                <a:hlinkClick r:id="rId4"/>
              </a:rPr>
              <a:t>comparators</a:t>
            </a:r>
            <a:r>
              <a:rPr lang="cs-CZ" dirty="0">
                <a:hlinkClick r:id="rId4"/>
              </a:rPr>
              <a:t> - </a:t>
            </a:r>
            <a:r>
              <a:rPr lang="cs-CZ" dirty="0" err="1">
                <a:hlinkClick r:id="rId4"/>
              </a:rPr>
              <a:t>STMicroelectronics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995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2835795A-5212-2CEC-CA0A-71FAAACFA3D8}"/>
              </a:ext>
            </a:extLst>
          </p:cNvPr>
          <p:cNvSpPr txBox="1"/>
          <p:nvPr/>
        </p:nvSpPr>
        <p:spPr>
          <a:xfrm>
            <a:off x="747386" y="6488668"/>
            <a:ext cx="10697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2"/>
              </a:rPr>
              <a:t>GM </a:t>
            </a:r>
            <a:r>
              <a:rPr lang="cs-CZ" dirty="0" err="1">
                <a:hlinkClick r:id="rId2"/>
              </a:rPr>
              <a:t>electronic</a:t>
            </a:r>
            <a:r>
              <a:rPr lang="cs-CZ" dirty="0">
                <a:hlinkClick r:id="rId2"/>
              </a:rPr>
              <a:t> | elektronické součástky, komponenty - Modul H-můstek s L9110S</a:t>
            </a:r>
            <a:endParaRPr lang="cs-CZ" dirty="0"/>
          </a:p>
        </p:txBody>
      </p:sp>
      <p:pic>
        <p:nvPicPr>
          <p:cNvPr id="1026" name="Picture 2" descr="Modul H-můstek s L9110S ">
            <a:extLst>
              <a:ext uri="{FF2B5EF4-FFF2-40B4-BE49-F238E27FC236}">
                <a16:creationId xmlns:a16="http://schemas.microsoft.com/office/drawing/2014/main" id="{3C82C700-36D3-F3EC-F321-17B643B3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085"/>
            <a:ext cx="3761983" cy="37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B834AA3-6803-23D7-4399-22BD693E90A4}"/>
              </a:ext>
            </a:extLst>
          </p:cNvPr>
          <p:cNvSpPr txBox="1"/>
          <p:nvPr/>
        </p:nvSpPr>
        <p:spPr>
          <a:xfrm>
            <a:off x="4038599" y="247482"/>
            <a:ext cx="7660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sz="5400" b="1" i="0" dirty="0">
                <a:solidFill>
                  <a:srgbClr val="00B0F0"/>
                </a:solidFill>
                <a:effectLst/>
              </a:rPr>
              <a:t>Modul H-můstek s L9110S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E3D061E-05CD-27D4-8632-FF4045E6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04049"/>
              </p:ext>
            </p:extLst>
          </p:nvPr>
        </p:nvGraphicFramePr>
        <p:xfrm>
          <a:off x="4875409" y="2561388"/>
          <a:ext cx="43687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4218">
                  <a:extLst>
                    <a:ext uri="{9D8B030D-6E8A-4147-A177-3AD203B41FA5}">
                      <a16:colId xmlns:a16="http://schemas.microsoft.com/office/drawing/2014/main" val="3668697880"/>
                    </a:ext>
                  </a:extLst>
                </a:gridCol>
                <a:gridCol w="2204581">
                  <a:extLst>
                    <a:ext uri="{9D8B030D-6E8A-4147-A177-3AD203B41FA5}">
                      <a16:colId xmlns:a16="http://schemas.microsoft.com/office/drawing/2014/main" val="274330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čip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L9110S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napětí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2,5-12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max. proud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800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6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kanálů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9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 (GME.cz)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35 Kč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7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0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6B834AA3-6803-23D7-4399-22BD693E90A4}"/>
              </a:ext>
            </a:extLst>
          </p:cNvPr>
          <p:cNvSpPr txBox="1"/>
          <p:nvPr/>
        </p:nvSpPr>
        <p:spPr>
          <a:xfrm>
            <a:off x="4038599" y="247482"/>
            <a:ext cx="7660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sz="5400" b="1" i="0" dirty="0">
                <a:solidFill>
                  <a:srgbClr val="00B0F0"/>
                </a:solidFill>
                <a:effectLst/>
              </a:rPr>
              <a:t>DC motor typ 130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E3D061E-05CD-27D4-8632-FF4045E6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42196"/>
              </p:ext>
            </p:extLst>
          </p:nvPr>
        </p:nvGraphicFramePr>
        <p:xfrm>
          <a:off x="4875409" y="2561388"/>
          <a:ext cx="43687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4218">
                  <a:extLst>
                    <a:ext uri="{9D8B030D-6E8A-4147-A177-3AD203B41FA5}">
                      <a16:colId xmlns:a16="http://schemas.microsoft.com/office/drawing/2014/main" val="3668697880"/>
                    </a:ext>
                  </a:extLst>
                </a:gridCol>
                <a:gridCol w="2204581">
                  <a:extLst>
                    <a:ext uri="{9D8B030D-6E8A-4147-A177-3AD203B41FA5}">
                      <a16:colId xmlns:a16="http://schemas.microsoft.com/office/drawing/2014/main" val="274330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napětí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6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proud při zatížení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250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6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otáčky bez zátěže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9100 ±1800 RPM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8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otáčky se zátěží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4500 ±1500 RPM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9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 (GME.cz)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39 </a:t>
                      </a:r>
                      <a:r>
                        <a:rPr lang="cs-CZ" dirty="0"/>
                        <a:t>Kč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75759"/>
                  </a:ext>
                </a:extLst>
              </a:tr>
            </a:tbl>
          </a:graphicData>
        </a:graphic>
      </p:graphicFrame>
      <p:pic>
        <p:nvPicPr>
          <p:cNvPr id="2" name="Picture 2" descr="DC motor typ 130 3-6V ">
            <a:extLst>
              <a:ext uri="{FF2B5EF4-FFF2-40B4-BE49-F238E27FC236}">
                <a16:creationId xmlns:a16="http://schemas.microsoft.com/office/drawing/2014/main" id="{73A91523-2C86-F83D-EB12-DC10033A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6021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87D89517-D0DC-9866-1A44-6F159D3718DD}"/>
              </a:ext>
            </a:extLst>
          </p:cNvPr>
          <p:cNvSpPr txBox="1"/>
          <p:nvPr/>
        </p:nvSpPr>
        <p:spPr>
          <a:xfrm>
            <a:off x="471055" y="6128450"/>
            <a:ext cx="847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GM </a:t>
            </a:r>
            <a:r>
              <a:rPr lang="cs-CZ" dirty="0" err="1">
                <a:hlinkClick r:id="rId3"/>
              </a:rPr>
              <a:t>electronic</a:t>
            </a:r>
            <a:r>
              <a:rPr lang="cs-CZ" dirty="0">
                <a:hlinkClick r:id="rId3"/>
              </a:rPr>
              <a:t> | elektronické součástky, komponenty - DC motor typ 130 3-6V</a:t>
            </a:r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EB207A3-966A-B6F1-7A61-8C20CA7FF8AD}"/>
              </a:ext>
            </a:extLst>
          </p:cNvPr>
          <p:cNvSpPr txBox="1"/>
          <p:nvPr/>
        </p:nvSpPr>
        <p:spPr>
          <a:xfrm>
            <a:off x="471055" y="6488668"/>
            <a:ext cx="10701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DC Toy / Hobby Motor - 130 Size : ID 711 : $1.95 : Adafruit Industries, Unique &amp; fun DIY electronics and kits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598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85729C03-EC6F-4C4D-94CA-25A0D5634029}"/>
              </a:ext>
            </a:extLst>
          </p:cNvPr>
          <p:cNvSpPr/>
          <p:nvPr/>
        </p:nvSpPr>
        <p:spPr>
          <a:xfrm>
            <a:off x="4010337" y="2644170"/>
            <a:ext cx="41713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cs-CZ" sz="96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Schéma</a:t>
            </a:r>
          </a:p>
        </p:txBody>
      </p:sp>
    </p:spTree>
    <p:extLst>
      <p:ext uri="{BB962C8B-B14F-4D97-AF65-F5344CB8AC3E}">
        <p14:creationId xmlns:p14="http://schemas.microsoft.com/office/powerpoint/2010/main" val="250741583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213</Words>
  <Application>Microsoft Office PowerPoint</Application>
  <PresentationFormat>Širokoúhlá obrazovka</PresentationFormat>
  <Paragraphs>55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Novák</dc:creator>
  <cp:lastModifiedBy>Martin Novák</cp:lastModifiedBy>
  <cp:revision>9</cp:revision>
  <dcterms:created xsi:type="dcterms:W3CDTF">2023-11-14T15:18:46Z</dcterms:created>
  <dcterms:modified xsi:type="dcterms:W3CDTF">2023-12-10T17:00:21Z</dcterms:modified>
</cp:coreProperties>
</file>