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7" r:id="rId5"/>
    <p:sldId id="258" r:id="rId6"/>
    <p:sldId id="260" r:id="rId7"/>
    <p:sldId id="261" r:id="rId8"/>
    <p:sldId id="262" r:id="rId9"/>
    <p:sldId id="269" r:id="rId10"/>
    <p:sldId id="270" r:id="rId11"/>
    <p:sldId id="272" r:id="rId12"/>
    <p:sldId id="273" r:id="rId13"/>
    <p:sldId id="264" r:id="rId14"/>
    <p:sldId id="266" r:id="rId15"/>
    <p:sldId id="267" r:id="rId16"/>
  </p:sldIdLst>
  <p:sldSz cx="18288000" cy="10287000"/>
  <p:notesSz cx="6797675" cy="9926638"/>
  <p:defaultTextStyle>
    <a:defPPr>
      <a:defRPr lang="cs-CZ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989"/>
    <a:srgbClr val="A8D08D"/>
    <a:srgbClr val="FFFF9F"/>
    <a:srgbClr val="413C91"/>
    <a:srgbClr val="1E195A"/>
    <a:srgbClr val="73BE46"/>
    <a:srgbClr val="74B230"/>
    <a:srgbClr val="28642D"/>
    <a:srgbClr val="003719"/>
    <a:srgbClr val="647B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7377" autoAdjust="0"/>
  </p:normalViewPr>
  <p:slideViewPr>
    <p:cSldViewPr snapToGrid="0">
      <p:cViewPr varScale="1">
        <p:scale>
          <a:sx n="56" d="100"/>
          <a:sy n="56" d="100"/>
        </p:scale>
        <p:origin x="566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8" d="100"/>
          <a:sy n="108" d="100"/>
        </p:scale>
        <p:origin x="5250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4C212994-D54A-43A3-B9C3-E1A7746EA4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3A320EE-02CC-47D9-8EBF-35F6DA5E84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1C12D-995C-4CE2-B7E9-F2AF6EAEF7B3}" type="datetimeFigureOut">
              <a:rPr lang="cs-CZ" smtClean="0"/>
              <a:t>08.05.2023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AC91342-6732-45B6-A79D-518D447078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59E57E9-23DA-47DB-ADD0-7EE11B2917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E2A15-5B58-4B91-8D19-B67B50939D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23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03AD6-614C-4B13-AA75-3193C707D39E}" type="datetimeFigureOut">
              <a:rPr lang="cs-CZ" smtClean="0"/>
              <a:t>08.05.2023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A8A12-C138-49DA-8AA6-D12B63798F3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4062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délník 15">
            <a:extLst>
              <a:ext uri="{FF2B5EF4-FFF2-40B4-BE49-F238E27FC236}">
                <a16:creationId xmlns:a16="http://schemas.microsoft.com/office/drawing/2014/main" id="{1643ACDB-D8F3-4612-82CD-DE8296E167B2}"/>
              </a:ext>
            </a:extLst>
          </p:cNvPr>
          <p:cNvSpPr/>
          <p:nvPr userDrawn="1"/>
        </p:nvSpPr>
        <p:spPr>
          <a:xfrm>
            <a:off x="2" y="8001000"/>
            <a:ext cx="18287999" cy="1524000"/>
          </a:xfrm>
          <a:prstGeom prst="rect">
            <a:avLst/>
          </a:prstGeom>
          <a:solidFill>
            <a:srgbClr val="413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4050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0757FCF0-EF08-4253-A399-5F15C16875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70" y="7778839"/>
            <a:ext cx="4095606" cy="1912014"/>
          </a:xfrm>
          <a:prstGeom prst="rect">
            <a:avLst/>
          </a:prstGeom>
        </p:spPr>
      </p:pic>
      <p:sp>
        <p:nvSpPr>
          <p:cNvPr id="10" name="Zástupný symbol pro text 3">
            <a:extLst>
              <a:ext uri="{FF2B5EF4-FFF2-40B4-BE49-F238E27FC236}">
                <a16:creationId xmlns:a16="http://schemas.microsoft.com/office/drawing/2014/main" id="{66366611-CEE3-40E1-AFDA-D443739CA5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44751" y="1675047"/>
            <a:ext cx="15398495" cy="43561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600" b="1">
                <a:solidFill>
                  <a:schemeClr val="bg1"/>
                </a:solidFill>
                <a:effectLst>
                  <a:glow rad="139700">
                    <a:schemeClr val="tx1">
                      <a:lumMod val="65000"/>
                      <a:lumOff val="35000"/>
                      <a:alpha val="40000"/>
                    </a:schemeClr>
                  </a:glow>
                </a:effectLst>
                <a:latin typeface="+mn-lt"/>
                <a:ea typeface="Roboto Black" panose="02000000000000000000" pitchFamily="2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E3349291-5751-4E1C-86D7-55BAF6C5B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464800" y="9525000"/>
            <a:ext cx="2743200" cy="76199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1pPr>
          </a:lstStyle>
          <a:p>
            <a:fld id="{7A3072F3-67BD-48D5-A6DA-38E4E24F7F23}" type="datetime3">
              <a:rPr lang="cs-CZ" smtClean="0"/>
              <a:pPr/>
              <a:t>08/05/23</a:t>
            </a:fld>
            <a:endParaRPr lang="en-US" dirty="0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92EB1B58-2A22-4D69-8200-0207D441BFD7}"/>
              </a:ext>
            </a:extLst>
          </p:cNvPr>
          <p:cNvSpPr txBox="1"/>
          <p:nvPr userDrawn="1"/>
        </p:nvSpPr>
        <p:spPr>
          <a:xfrm>
            <a:off x="11088000" y="8510108"/>
            <a:ext cx="6120000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cs-CZ" sz="3150" b="1" dirty="0">
                <a:solidFill>
                  <a:schemeClr val="bg1"/>
                </a:solidFill>
                <a:latin typeface="+mn-lt"/>
                <a:ea typeface="Roboto Medium" panose="02000000000000000000" pitchFamily="2" charset="0"/>
              </a:rPr>
              <a:t>Univerzita plná života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2128260-1551-432C-87B2-BEEDEF289A4E}"/>
              </a:ext>
            </a:extLst>
          </p:cNvPr>
          <p:cNvSpPr txBox="1"/>
          <p:nvPr userDrawn="1"/>
        </p:nvSpPr>
        <p:spPr>
          <a:xfrm>
            <a:off x="1080000" y="9577880"/>
            <a:ext cx="615083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cs-CZ" sz="3600" dirty="0" err="1">
                <a:solidFill>
                  <a:srgbClr val="413C91"/>
                </a:solidFill>
                <a:latin typeface="+mn-lt"/>
                <a:cs typeface="Calibri" panose="020F0502020204030204" pitchFamily="34" charset="0"/>
              </a:rPr>
              <a:t>tf.czu.cz</a:t>
            </a:r>
            <a:endParaRPr lang="cs-CZ" sz="3600" dirty="0">
              <a:solidFill>
                <a:srgbClr val="413C9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8" name="Zástupný symbol pro text 4">
            <a:extLst>
              <a:ext uri="{FF2B5EF4-FFF2-40B4-BE49-F238E27FC236}">
                <a16:creationId xmlns:a16="http://schemas.microsoft.com/office/drawing/2014/main" id="{6F41D966-FFD7-450C-89D5-2A3FE148DD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87438" y="6605445"/>
            <a:ext cx="6113123" cy="9791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effectLst>
                  <a:glow rad="139700">
                    <a:schemeClr val="tx1">
                      <a:lumMod val="65000"/>
                      <a:lumOff val="35000"/>
                      <a:alpha val="40000"/>
                    </a:schemeClr>
                  </a:glow>
                </a:effectLst>
                <a:latin typeface="+mn-lt"/>
                <a:ea typeface="Roboto Medium" panose="02000000000000000000" pitchFamily="2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obrázku 3">
            <a:extLst>
              <a:ext uri="{FF2B5EF4-FFF2-40B4-BE49-F238E27FC236}">
                <a16:creationId xmlns:a16="http://schemas.microsoft.com/office/drawing/2014/main" id="{8111971A-F2ED-4F89-BCE8-EAB8C33D710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8001000"/>
          </a:xfrm>
          <a:prstGeom prst="rect">
            <a:avLst/>
          </a:prstGeom>
        </p:spPr>
        <p:txBody>
          <a:bodyPr lIns="180000" tIns="180000" rIns="180000" bIns="180000"/>
          <a:lstStyle/>
          <a:p>
            <a:r>
              <a:rPr lang="cs-CZ"/>
              <a:t>Kliknutím na ikonu přidáte obrázek.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1817183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vý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96DD5CD3-7617-4840-AA29-D0221417B652}"/>
              </a:ext>
            </a:extLst>
          </p:cNvPr>
          <p:cNvSpPr/>
          <p:nvPr userDrawn="1"/>
        </p:nvSpPr>
        <p:spPr>
          <a:xfrm>
            <a:off x="0" y="1043118"/>
            <a:ext cx="18288000" cy="1892451"/>
          </a:xfrm>
          <a:prstGeom prst="rect">
            <a:avLst/>
          </a:prstGeom>
          <a:solidFill>
            <a:srgbClr val="413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4050"/>
          </a:p>
        </p:txBody>
      </p:sp>
      <p:sp>
        <p:nvSpPr>
          <p:cNvPr id="14" name="Zástupný text 2">
            <a:extLst>
              <a:ext uri="{FF2B5EF4-FFF2-40B4-BE49-F238E27FC236}">
                <a16:creationId xmlns:a16="http://schemas.microsoft.com/office/drawing/2014/main" id="{D2E47B06-85DE-4D0C-BBA0-37D01F9214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0000" y="1043118"/>
            <a:ext cx="13334643" cy="18924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8100" b="1">
                <a:solidFill>
                  <a:schemeClr val="bg1"/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cs-CZ" dirty="0"/>
              <a:t>Název slidu</a:t>
            </a:r>
          </a:p>
        </p:txBody>
      </p:sp>
      <p:sp>
        <p:nvSpPr>
          <p:cNvPr id="16" name="Zástupný text 2">
            <a:extLst>
              <a:ext uri="{FF2B5EF4-FFF2-40B4-BE49-F238E27FC236}">
                <a16:creationId xmlns:a16="http://schemas.microsoft.com/office/drawing/2014/main" id="{5CB5E3D2-8028-4F81-85E9-42634F1D33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0000" y="0"/>
            <a:ext cx="13334643" cy="104311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000" b="0">
                <a:solidFill>
                  <a:srgbClr val="413C91"/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cs-CZ" dirty="0"/>
              <a:t>Název oddílu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9D8714EE-0E4F-4440-AB6E-956268819021}"/>
              </a:ext>
            </a:extLst>
          </p:cNvPr>
          <p:cNvSpPr txBox="1"/>
          <p:nvPr userDrawn="1"/>
        </p:nvSpPr>
        <p:spPr>
          <a:xfrm>
            <a:off x="1080000" y="9243882"/>
            <a:ext cx="5352884" cy="104311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cs-CZ" sz="2400" b="1" dirty="0">
                <a:solidFill>
                  <a:schemeClr val="bg1">
                    <a:lumMod val="75000"/>
                  </a:schemeClr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rPr>
              <a:t>Česká zemědělská univerzita v Praze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0233782-CCC4-4913-919F-D2634CBE897D}"/>
              </a:ext>
            </a:extLst>
          </p:cNvPr>
          <p:cNvSpPr txBox="1"/>
          <p:nvPr userDrawn="1"/>
        </p:nvSpPr>
        <p:spPr>
          <a:xfrm>
            <a:off x="14158294" y="-1"/>
            <a:ext cx="3049706" cy="104311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cs-CZ" sz="3600" b="1" dirty="0" err="1">
                <a:solidFill>
                  <a:schemeClr val="bg2">
                    <a:lumMod val="75000"/>
                  </a:schemeClr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rPr>
              <a:t>tf.czu.cz</a:t>
            </a:r>
            <a:endParaRPr lang="cs-CZ" sz="3600" b="1" dirty="0">
              <a:solidFill>
                <a:schemeClr val="bg2">
                  <a:lumMod val="75000"/>
                </a:schemeClr>
              </a:solidFill>
              <a:latin typeface="+mn-lt"/>
              <a:ea typeface="Roboto Medium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BE7F6552-8BA2-4466-8D25-27A105B1149F}"/>
              </a:ext>
            </a:extLst>
          </p:cNvPr>
          <p:cNvSpPr txBox="1"/>
          <p:nvPr userDrawn="1"/>
        </p:nvSpPr>
        <p:spPr>
          <a:xfrm>
            <a:off x="9320463" y="9243882"/>
            <a:ext cx="7949636" cy="104311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r>
              <a:rPr lang="cs-CZ" sz="2400" b="1" dirty="0">
                <a:solidFill>
                  <a:srgbClr val="413C91"/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rPr>
              <a:t>Technická fakulta</a:t>
            </a:r>
          </a:p>
        </p:txBody>
      </p:sp>
      <p:sp>
        <p:nvSpPr>
          <p:cNvPr id="21" name="Zástupný symbol pro text 6">
            <a:extLst>
              <a:ext uri="{FF2B5EF4-FFF2-40B4-BE49-F238E27FC236}">
                <a16:creationId xmlns:a16="http://schemas.microsoft.com/office/drawing/2014/main" id="{0969D530-C55B-433E-A134-8028AC9A1C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9500" y="3205164"/>
            <a:ext cx="14281150" cy="773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latin typeface="+mn-lt"/>
                <a:ea typeface="Roboto Medium" panose="02000000000000000000" pitchFamily="2" charset="0"/>
                <a:cs typeface="Calibri" panose="020F0502020204030204" pitchFamily="34" charset="0"/>
              </a:defRPr>
            </a:lvl1pPr>
            <a:lvl2pPr marL="685800" indent="0">
              <a:buNone/>
              <a:defRPr sz="3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Zástupný symbol pro text 13">
            <a:extLst>
              <a:ext uri="{FF2B5EF4-FFF2-40B4-BE49-F238E27FC236}">
                <a16:creationId xmlns:a16="http://schemas.microsoft.com/office/drawing/2014/main" id="{A6B13F06-92F4-462D-AAA4-30D985DB6B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79500" y="4243389"/>
            <a:ext cx="14281150" cy="5000494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28642D"/>
              </a:buClr>
              <a:buFont typeface="Wingdings" panose="05000000000000000000" pitchFamily="2" charset="2"/>
              <a:buChar char="§"/>
              <a:defRPr lang="cs-CZ" sz="3600" dirty="0" smtClean="0"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1pPr>
            <a:lvl2pPr marL="1143000" indent="-457200">
              <a:buClr>
                <a:srgbClr val="28642D"/>
              </a:buClr>
              <a:buFont typeface="+mj-lt"/>
              <a:buAutoNum type="arabicPeriod"/>
              <a:defRPr lang="cs-CZ" sz="3200" dirty="0" smtClean="0"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2pPr>
            <a:lvl3pPr marL="1885950" indent="-514350">
              <a:buClr>
                <a:srgbClr val="28642D"/>
              </a:buClr>
              <a:buFont typeface="+mj-lt"/>
              <a:buAutoNum type="alphaLcPeriod"/>
              <a:defRPr lang="cs-CZ" sz="2800" dirty="0" smtClean="0"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3pPr>
            <a:lvl4pPr marL="2400300" indent="-3429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cs-CZ" sz="2400" dirty="0"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00436257-088E-4F71-A3C8-49C87BE7EAB6}"/>
              </a:ext>
            </a:extLst>
          </p:cNvPr>
          <p:cNvSpPr txBox="1"/>
          <p:nvPr userDrawn="1"/>
        </p:nvSpPr>
        <p:spPr>
          <a:xfrm>
            <a:off x="16119986" y="1573844"/>
            <a:ext cx="1761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12F5DA3-5B13-43E6-BB34-AB0AE73D120D}" type="slidenum">
              <a:rPr lang="cs-CZ" sz="4800" b="1" smtClean="0">
                <a:solidFill>
                  <a:schemeClr val="bg1"/>
                </a:solidFill>
                <a:latin typeface="+mn-lt"/>
                <a:ea typeface="Roboto Black" panose="02000000000000000000" pitchFamily="2" charset="0"/>
                <a:cs typeface="Calibri" panose="020F0502020204030204" pitchFamily="34" charset="0"/>
              </a:rPr>
              <a:pPr algn="r"/>
              <a:t>‹#›</a:t>
            </a:fld>
            <a:endParaRPr lang="cs-CZ" sz="4800" b="1" dirty="0">
              <a:solidFill>
                <a:schemeClr val="bg1"/>
              </a:solidFill>
              <a:latin typeface="+mn-lt"/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91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vý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96DD5CD3-7617-4840-AA29-D0221417B652}"/>
              </a:ext>
            </a:extLst>
          </p:cNvPr>
          <p:cNvSpPr/>
          <p:nvPr userDrawn="1"/>
        </p:nvSpPr>
        <p:spPr>
          <a:xfrm>
            <a:off x="0" y="1043118"/>
            <a:ext cx="18288000" cy="1892451"/>
          </a:xfrm>
          <a:prstGeom prst="rect">
            <a:avLst/>
          </a:prstGeom>
          <a:solidFill>
            <a:srgbClr val="413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4050"/>
          </a:p>
        </p:txBody>
      </p:sp>
      <p:sp>
        <p:nvSpPr>
          <p:cNvPr id="10" name="Zástupný symbol obrázku 24">
            <a:extLst>
              <a:ext uri="{FF2B5EF4-FFF2-40B4-BE49-F238E27FC236}">
                <a16:creationId xmlns:a16="http://schemas.microsoft.com/office/drawing/2014/main" id="{B6AD1CE9-FEC3-45D9-B4F6-AEB4A1A23D4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3387388" y="2936082"/>
            <a:ext cx="4900613" cy="630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cs-CZ"/>
              <a:t>Kliknutím na ikonu přidáte obrázek.</a:t>
            </a:r>
            <a:endParaRPr lang="cs-CZ" dirty="0"/>
          </a:p>
        </p:txBody>
      </p:sp>
      <p:sp>
        <p:nvSpPr>
          <p:cNvPr id="16" name="Zástupný text 2">
            <a:extLst>
              <a:ext uri="{FF2B5EF4-FFF2-40B4-BE49-F238E27FC236}">
                <a16:creationId xmlns:a16="http://schemas.microsoft.com/office/drawing/2014/main" id="{3B9D9E69-B1A0-45D8-AC56-737865D281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0000" y="1043118"/>
            <a:ext cx="13334643" cy="18924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8100" b="1">
                <a:solidFill>
                  <a:schemeClr val="bg1"/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cs-CZ" dirty="0"/>
              <a:t>Název slidu</a:t>
            </a:r>
          </a:p>
        </p:txBody>
      </p:sp>
      <p:sp>
        <p:nvSpPr>
          <p:cNvPr id="17" name="Zástupný text 2">
            <a:extLst>
              <a:ext uri="{FF2B5EF4-FFF2-40B4-BE49-F238E27FC236}">
                <a16:creationId xmlns:a16="http://schemas.microsoft.com/office/drawing/2014/main" id="{DD176687-92BB-4F9E-9201-5981C5676D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0000" y="0"/>
            <a:ext cx="13334643" cy="104311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000" b="0">
                <a:solidFill>
                  <a:srgbClr val="413C91"/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cs-CZ" dirty="0"/>
              <a:t>Název oddílu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50469B4-BB39-42C3-88CF-159DE3F2C39F}"/>
              </a:ext>
            </a:extLst>
          </p:cNvPr>
          <p:cNvSpPr txBox="1"/>
          <p:nvPr userDrawn="1"/>
        </p:nvSpPr>
        <p:spPr>
          <a:xfrm>
            <a:off x="1080000" y="9243882"/>
            <a:ext cx="5352884" cy="104311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cs-CZ" sz="2400" b="1" dirty="0">
                <a:solidFill>
                  <a:schemeClr val="bg1">
                    <a:lumMod val="75000"/>
                  </a:schemeClr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rPr>
              <a:t>Česká zemědělská univerzita v Praze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B74949DA-EAB6-47FF-ACAB-2732AF6BD9B1}"/>
              </a:ext>
            </a:extLst>
          </p:cNvPr>
          <p:cNvSpPr txBox="1"/>
          <p:nvPr userDrawn="1"/>
        </p:nvSpPr>
        <p:spPr>
          <a:xfrm>
            <a:off x="14158294" y="-1"/>
            <a:ext cx="3049706" cy="104311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cs-CZ" sz="3600" b="1" dirty="0" err="1">
                <a:solidFill>
                  <a:schemeClr val="bg2">
                    <a:lumMod val="75000"/>
                  </a:schemeClr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rPr>
              <a:t>tf.czu.cz</a:t>
            </a:r>
            <a:endParaRPr lang="cs-CZ" sz="3600" b="1" dirty="0">
              <a:solidFill>
                <a:schemeClr val="bg2">
                  <a:lumMod val="75000"/>
                </a:schemeClr>
              </a:solidFill>
              <a:latin typeface="+mn-lt"/>
              <a:ea typeface="Roboto Medium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C25C3666-D3D5-4C8A-AD63-AEB87C6FA94E}"/>
              </a:ext>
            </a:extLst>
          </p:cNvPr>
          <p:cNvSpPr txBox="1"/>
          <p:nvPr userDrawn="1"/>
        </p:nvSpPr>
        <p:spPr>
          <a:xfrm>
            <a:off x="9320463" y="9243882"/>
            <a:ext cx="7949636" cy="104311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r>
              <a:rPr lang="cs-CZ" sz="2400" b="1" dirty="0">
                <a:solidFill>
                  <a:srgbClr val="413C91"/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rPr>
              <a:t>Technická fakulta</a:t>
            </a:r>
          </a:p>
        </p:txBody>
      </p:sp>
      <p:sp>
        <p:nvSpPr>
          <p:cNvPr id="22" name="Zástupný symbol pro text 6">
            <a:extLst>
              <a:ext uri="{FF2B5EF4-FFF2-40B4-BE49-F238E27FC236}">
                <a16:creationId xmlns:a16="http://schemas.microsoft.com/office/drawing/2014/main" id="{7950BB67-DF7E-46BC-8845-12D1405242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9500" y="3205164"/>
            <a:ext cx="12307888" cy="773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latin typeface="+mn-lt"/>
                <a:ea typeface="Roboto Medium" panose="02000000000000000000" pitchFamily="2" charset="0"/>
                <a:cs typeface="Calibri" panose="020F0502020204030204" pitchFamily="34" charset="0"/>
              </a:defRPr>
            </a:lvl1pPr>
            <a:lvl2pPr marL="685800" indent="0">
              <a:buNone/>
              <a:defRPr sz="3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Zástupný symbol pro text 13">
            <a:extLst>
              <a:ext uri="{FF2B5EF4-FFF2-40B4-BE49-F238E27FC236}">
                <a16:creationId xmlns:a16="http://schemas.microsoft.com/office/drawing/2014/main" id="{92C50B0B-F250-4F0A-BFAF-D942EBDA59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79500" y="4243389"/>
            <a:ext cx="12307888" cy="5000494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28642D"/>
              </a:buClr>
              <a:buFont typeface="Wingdings" panose="05000000000000000000" pitchFamily="2" charset="2"/>
              <a:buChar char="§"/>
              <a:defRPr lang="cs-CZ" sz="3600" dirty="0" smtClean="0"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1pPr>
            <a:lvl2pPr marL="1143000" indent="-457200">
              <a:buClr>
                <a:srgbClr val="28642D"/>
              </a:buClr>
              <a:buFont typeface="+mj-lt"/>
              <a:buAutoNum type="arabicPeriod"/>
              <a:defRPr lang="cs-CZ" sz="3200" dirty="0" smtClean="0"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2pPr>
            <a:lvl3pPr marL="1885950" indent="-514350">
              <a:buClr>
                <a:srgbClr val="28642D"/>
              </a:buClr>
              <a:buFont typeface="+mj-lt"/>
              <a:buAutoNum type="alphaLcPeriod"/>
              <a:defRPr lang="cs-CZ" sz="2800" dirty="0" smtClean="0"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3pPr>
            <a:lvl4pPr marL="2400300" indent="-3429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cs-CZ" sz="2400" dirty="0"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29D4DA6B-E9B5-488F-9304-27D193FBD7A0}"/>
              </a:ext>
            </a:extLst>
          </p:cNvPr>
          <p:cNvSpPr txBox="1"/>
          <p:nvPr userDrawn="1"/>
        </p:nvSpPr>
        <p:spPr>
          <a:xfrm>
            <a:off x="16119986" y="1573844"/>
            <a:ext cx="1761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12F5DA3-5B13-43E6-BB34-AB0AE73D120D}" type="slidenum">
              <a:rPr lang="cs-CZ" sz="4800" b="1" smtClean="0">
                <a:solidFill>
                  <a:schemeClr val="bg1"/>
                </a:solidFill>
                <a:latin typeface="+mn-lt"/>
                <a:ea typeface="Roboto Black" panose="02000000000000000000" pitchFamily="2" charset="0"/>
                <a:cs typeface="Calibri" panose="020F0502020204030204" pitchFamily="34" charset="0"/>
              </a:rPr>
              <a:pPr algn="r"/>
              <a:t>‹#›</a:t>
            </a:fld>
            <a:endParaRPr lang="cs-CZ" sz="4800" b="1" dirty="0">
              <a:solidFill>
                <a:schemeClr val="bg1"/>
              </a:solidFill>
              <a:latin typeface="+mn-lt"/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71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vý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96DD5CD3-7617-4840-AA29-D0221417B652}"/>
              </a:ext>
            </a:extLst>
          </p:cNvPr>
          <p:cNvSpPr/>
          <p:nvPr userDrawn="1"/>
        </p:nvSpPr>
        <p:spPr>
          <a:xfrm>
            <a:off x="0" y="1043118"/>
            <a:ext cx="18288000" cy="18924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405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F4A793D0-309B-40EC-A585-1DA5E95018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529" y="3578185"/>
            <a:ext cx="4788570" cy="5753192"/>
          </a:xfrm>
          <a:prstGeom prst="rect">
            <a:avLst/>
          </a:prstGeom>
        </p:spPr>
      </p:pic>
      <p:sp>
        <p:nvSpPr>
          <p:cNvPr id="16" name="Zástupný text 2">
            <a:extLst>
              <a:ext uri="{FF2B5EF4-FFF2-40B4-BE49-F238E27FC236}">
                <a16:creationId xmlns:a16="http://schemas.microsoft.com/office/drawing/2014/main" id="{1C7F2D43-B483-4344-9C11-15C6946C6A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0000" y="1043118"/>
            <a:ext cx="13334643" cy="18924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8100" b="1">
                <a:solidFill>
                  <a:schemeClr val="bg1"/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cs-CZ" dirty="0"/>
              <a:t>Název slidu</a:t>
            </a:r>
          </a:p>
        </p:txBody>
      </p:sp>
      <p:sp>
        <p:nvSpPr>
          <p:cNvPr id="17" name="Zástupný text 2">
            <a:extLst>
              <a:ext uri="{FF2B5EF4-FFF2-40B4-BE49-F238E27FC236}">
                <a16:creationId xmlns:a16="http://schemas.microsoft.com/office/drawing/2014/main" id="{05AC52F9-C3AE-4A45-9F27-55AA1AC579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0000" y="0"/>
            <a:ext cx="13334643" cy="104311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000" b="0">
                <a:solidFill>
                  <a:srgbClr val="413C91"/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cs-CZ" dirty="0"/>
              <a:t>Název oddílu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2EFF07B9-5398-4E62-8440-8EC975460CF9}"/>
              </a:ext>
            </a:extLst>
          </p:cNvPr>
          <p:cNvSpPr txBox="1"/>
          <p:nvPr userDrawn="1"/>
        </p:nvSpPr>
        <p:spPr>
          <a:xfrm>
            <a:off x="1080000" y="9243882"/>
            <a:ext cx="5352884" cy="104311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cs-CZ" sz="2400" b="1" dirty="0">
                <a:solidFill>
                  <a:schemeClr val="bg1">
                    <a:lumMod val="75000"/>
                  </a:schemeClr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rPr>
              <a:t>Česká zemědělská univerzita v Praze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D472A61F-C35E-4C9C-BC04-5AC1F176D22D}"/>
              </a:ext>
            </a:extLst>
          </p:cNvPr>
          <p:cNvSpPr txBox="1"/>
          <p:nvPr userDrawn="1"/>
        </p:nvSpPr>
        <p:spPr>
          <a:xfrm>
            <a:off x="14158294" y="-1"/>
            <a:ext cx="3049706" cy="104311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cs-CZ" sz="3600" b="1" dirty="0" err="1">
                <a:solidFill>
                  <a:schemeClr val="bg2">
                    <a:lumMod val="75000"/>
                  </a:schemeClr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rPr>
              <a:t>tf.czu.cz</a:t>
            </a:r>
            <a:endParaRPr lang="cs-CZ" sz="3600" b="1" dirty="0">
              <a:solidFill>
                <a:schemeClr val="bg2">
                  <a:lumMod val="75000"/>
                </a:schemeClr>
              </a:solidFill>
              <a:latin typeface="+mn-lt"/>
              <a:ea typeface="Roboto Medium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0AA71951-83FC-4981-A0EC-6E969F3ECA17}"/>
              </a:ext>
            </a:extLst>
          </p:cNvPr>
          <p:cNvSpPr txBox="1"/>
          <p:nvPr userDrawn="1"/>
        </p:nvSpPr>
        <p:spPr>
          <a:xfrm>
            <a:off x="9320463" y="9243882"/>
            <a:ext cx="7949636" cy="104311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r>
              <a:rPr lang="cs-CZ" sz="2400" b="1" dirty="0">
                <a:solidFill>
                  <a:srgbClr val="413C91"/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rPr>
              <a:t>Technická fakulta</a:t>
            </a:r>
          </a:p>
        </p:txBody>
      </p:sp>
      <p:sp>
        <p:nvSpPr>
          <p:cNvPr id="22" name="Zástupný symbol pro text 6">
            <a:extLst>
              <a:ext uri="{FF2B5EF4-FFF2-40B4-BE49-F238E27FC236}">
                <a16:creationId xmlns:a16="http://schemas.microsoft.com/office/drawing/2014/main" id="{6D74C80C-81D8-4F63-AAF2-2B07EC762C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9500" y="3205164"/>
            <a:ext cx="14281150" cy="773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latin typeface="+mn-lt"/>
                <a:ea typeface="Roboto Medium" panose="02000000000000000000" pitchFamily="2" charset="0"/>
                <a:cs typeface="Calibri" panose="020F0502020204030204" pitchFamily="34" charset="0"/>
              </a:defRPr>
            </a:lvl1pPr>
            <a:lvl2pPr marL="685800" indent="0">
              <a:buNone/>
              <a:defRPr sz="3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Zástupný symbol pro text 13">
            <a:extLst>
              <a:ext uri="{FF2B5EF4-FFF2-40B4-BE49-F238E27FC236}">
                <a16:creationId xmlns:a16="http://schemas.microsoft.com/office/drawing/2014/main" id="{88CDDB8D-7F17-435F-85D3-C5B29F5021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79500" y="4243389"/>
            <a:ext cx="14281150" cy="5000494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28642D"/>
              </a:buClr>
              <a:buFont typeface="Wingdings" panose="05000000000000000000" pitchFamily="2" charset="2"/>
              <a:buChar char="§"/>
              <a:defRPr lang="cs-CZ" sz="3600" dirty="0" smtClean="0"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1pPr>
            <a:lvl2pPr marL="1143000" indent="-457200">
              <a:buClr>
                <a:srgbClr val="28642D"/>
              </a:buClr>
              <a:buFont typeface="+mj-lt"/>
              <a:buAutoNum type="arabicPeriod"/>
              <a:defRPr lang="cs-CZ" sz="3200" dirty="0" smtClean="0"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2pPr>
            <a:lvl3pPr marL="1885950" indent="-514350">
              <a:buClr>
                <a:srgbClr val="28642D"/>
              </a:buClr>
              <a:buFont typeface="+mj-lt"/>
              <a:buAutoNum type="alphaLcPeriod"/>
              <a:defRPr lang="cs-CZ" sz="2800" dirty="0" smtClean="0"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3pPr>
            <a:lvl4pPr marL="2400300" indent="-3429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cs-CZ" sz="2400" dirty="0"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67132860-389A-4BA5-A7A6-6316B044FAB8}"/>
              </a:ext>
            </a:extLst>
          </p:cNvPr>
          <p:cNvSpPr txBox="1"/>
          <p:nvPr userDrawn="1"/>
        </p:nvSpPr>
        <p:spPr>
          <a:xfrm>
            <a:off x="16119986" y="1573844"/>
            <a:ext cx="1761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12F5DA3-5B13-43E6-BB34-AB0AE73D120D}" type="slidenum">
              <a:rPr lang="cs-CZ" sz="4800" b="1" smtClean="0">
                <a:solidFill>
                  <a:schemeClr val="bg1"/>
                </a:solidFill>
                <a:latin typeface="+mn-lt"/>
                <a:ea typeface="Roboto Black" panose="02000000000000000000" pitchFamily="2" charset="0"/>
                <a:cs typeface="Calibri" panose="020F0502020204030204" pitchFamily="34" charset="0"/>
              </a:rPr>
              <a:pPr algn="r"/>
              <a:t>‹#›</a:t>
            </a:fld>
            <a:endParaRPr lang="cs-CZ" sz="4800" b="1" dirty="0">
              <a:solidFill>
                <a:schemeClr val="bg1"/>
              </a:solidFill>
              <a:latin typeface="+mn-lt"/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087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vý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96DD5CD3-7617-4840-AA29-D0221417B652}"/>
              </a:ext>
            </a:extLst>
          </p:cNvPr>
          <p:cNvSpPr/>
          <p:nvPr userDrawn="1"/>
        </p:nvSpPr>
        <p:spPr>
          <a:xfrm>
            <a:off x="0" y="1043118"/>
            <a:ext cx="18288000" cy="18924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4050"/>
          </a:p>
        </p:txBody>
      </p:sp>
      <p:sp>
        <p:nvSpPr>
          <p:cNvPr id="14" name="Zástupný text 2">
            <a:extLst>
              <a:ext uri="{FF2B5EF4-FFF2-40B4-BE49-F238E27FC236}">
                <a16:creationId xmlns:a16="http://schemas.microsoft.com/office/drawing/2014/main" id="{ADD2B209-402C-4F0C-B489-C61B26573E7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0000" y="1043118"/>
            <a:ext cx="13334643" cy="18924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8100" b="1">
                <a:solidFill>
                  <a:schemeClr val="bg1"/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cs-CZ" dirty="0"/>
              <a:t>Název slidu</a:t>
            </a:r>
          </a:p>
        </p:txBody>
      </p:sp>
      <p:sp>
        <p:nvSpPr>
          <p:cNvPr id="16" name="Zástupný text 2">
            <a:extLst>
              <a:ext uri="{FF2B5EF4-FFF2-40B4-BE49-F238E27FC236}">
                <a16:creationId xmlns:a16="http://schemas.microsoft.com/office/drawing/2014/main" id="{0CAB57A6-140C-4232-B87A-76D9F26D3C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0000" y="0"/>
            <a:ext cx="13334643" cy="104311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000" b="0">
                <a:solidFill>
                  <a:srgbClr val="413C91"/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cs-CZ" dirty="0"/>
              <a:t>Název oddílu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679EF11C-7C42-4641-8A7E-589F8C6CB951}"/>
              </a:ext>
            </a:extLst>
          </p:cNvPr>
          <p:cNvSpPr txBox="1"/>
          <p:nvPr userDrawn="1"/>
        </p:nvSpPr>
        <p:spPr>
          <a:xfrm>
            <a:off x="1080000" y="9243882"/>
            <a:ext cx="5352884" cy="104311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cs-CZ" sz="2400" b="1" dirty="0">
                <a:solidFill>
                  <a:schemeClr val="bg1">
                    <a:lumMod val="75000"/>
                  </a:schemeClr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rPr>
              <a:t>Česká zemědělská univerzita v Praze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D5DDE0D5-E11D-4C17-833E-C57E8880EF99}"/>
              </a:ext>
            </a:extLst>
          </p:cNvPr>
          <p:cNvSpPr txBox="1"/>
          <p:nvPr userDrawn="1"/>
        </p:nvSpPr>
        <p:spPr>
          <a:xfrm>
            <a:off x="14158294" y="-1"/>
            <a:ext cx="3049706" cy="104311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cs-CZ" sz="3600" b="1" dirty="0" err="1">
                <a:solidFill>
                  <a:schemeClr val="bg2">
                    <a:lumMod val="75000"/>
                  </a:schemeClr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rPr>
              <a:t>tf.czu.cz</a:t>
            </a:r>
            <a:endParaRPr lang="cs-CZ" sz="3600" b="1" dirty="0">
              <a:solidFill>
                <a:schemeClr val="bg2">
                  <a:lumMod val="75000"/>
                </a:schemeClr>
              </a:solidFill>
              <a:latin typeface="+mn-lt"/>
              <a:ea typeface="Roboto Medium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1926370-932A-4FC1-A4FF-D0AEFBC09D5A}"/>
              </a:ext>
            </a:extLst>
          </p:cNvPr>
          <p:cNvSpPr txBox="1"/>
          <p:nvPr userDrawn="1"/>
        </p:nvSpPr>
        <p:spPr>
          <a:xfrm>
            <a:off x="9320463" y="9243882"/>
            <a:ext cx="7949636" cy="104311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r>
              <a:rPr lang="cs-CZ" sz="2400" b="1" dirty="0">
                <a:solidFill>
                  <a:srgbClr val="413C91"/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rPr>
              <a:t>Technická fakulta</a:t>
            </a:r>
          </a:p>
        </p:txBody>
      </p:sp>
      <p:sp>
        <p:nvSpPr>
          <p:cNvPr id="21" name="Zástupný symbol pro text 6">
            <a:extLst>
              <a:ext uri="{FF2B5EF4-FFF2-40B4-BE49-F238E27FC236}">
                <a16:creationId xmlns:a16="http://schemas.microsoft.com/office/drawing/2014/main" id="{467CF4AB-FDFD-4B7F-A79F-96AA7D3B17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9500" y="3205164"/>
            <a:ext cx="14281150" cy="773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latin typeface="+mn-lt"/>
                <a:ea typeface="Roboto Medium" panose="02000000000000000000" pitchFamily="2" charset="0"/>
                <a:cs typeface="Calibri" panose="020F0502020204030204" pitchFamily="34" charset="0"/>
              </a:defRPr>
            </a:lvl1pPr>
            <a:lvl2pPr marL="685800" indent="0">
              <a:buNone/>
              <a:defRPr sz="3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Zástupný symbol pro text 13">
            <a:extLst>
              <a:ext uri="{FF2B5EF4-FFF2-40B4-BE49-F238E27FC236}">
                <a16:creationId xmlns:a16="http://schemas.microsoft.com/office/drawing/2014/main" id="{07523159-D372-4392-BB23-D1E9D7A633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79500" y="4243389"/>
            <a:ext cx="14281150" cy="5000494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28642D"/>
              </a:buClr>
              <a:buFont typeface="Wingdings" panose="05000000000000000000" pitchFamily="2" charset="2"/>
              <a:buChar char="§"/>
              <a:defRPr lang="cs-CZ" sz="3600" dirty="0" smtClean="0"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1pPr>
            <a:lvl2pPr marL="1143000" indent="-457200">
              <a:buClr>
                <a:srgbClr val="28642D"/>
              </a:buClr>
              <a:buFont typeface="+mj-lt"/>
              <a:buAutoNum type="arabicPeriod"/>
              <a:defRPr lang="cs-CZ" sz="3200" dirty="0" smtClean="0"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2pPr>
            <a:lvl3pPr marL="1885950" indent="-514350">
              <a:buClr>
                <a:srgbClr val="28642D"/>
              </a:buClr>
              <a:buFont typeface="+mj-lt"/>
              <a:buAutoNum type="alphaLcPeriod"/>
              <a:defRPr lang="cs-CZ" sz="2800" dirty="0" smtClean="0"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3pPr>
            <a:lvl4pPr marL="2400300" indent="-3429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cs-CZ" sz="2400" dirty="0"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956E696D-41D6-4EEA-B874-CE65ACE09CD6}"/>
              </a:ext>
            </a:extLst>
          </p:cNvPr>
          <p:cNvSpPr txBox="1"/>
          <p:nvPr userDrawn="1"/>
        </p:nvSpPr>
        <p:spPr>
          <a:xfrm>
            <a:off x="16119986" y="1573844"/>
            <a:ext cx="1761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12F5DA3-5B13-43E6-BB34-AB0AE73D120D}" type="slidenum">
              <a:rPr lang="cs-CZ" sz="4800" b="1" smtClean="0">
                <a:solidFill>
                  <a:schemeClr val="bg1"/>
                </a:solidFill>
                <a:latin typeface="+mn-lt"/>
                <a:ea typeface="Roboto Black" panose="02000000000000000000" pitchFamily="2" charset="0"/>
                <a:cs typeface="Calibri" panose="020F0502020204030204" pitchFamily="34" charset="0"/>
              </a:rPr>
              <a:pPr algn="r"/>
              <a:t>‹#›</a:t>
            </a:fld>
            <a:endParaRPr lang="cs-CZ" sz="4800" b="1" dirty="0">
              <a:solidFill>
                <a:schemeClr val="bg1"/>
              </a:solidFill>
              <a:latin typeface="+mn-lt"/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33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vý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96DD5CD3-7617-4840-AA29-D0221417B652}"/>
              </a:ext>
            </a:extLst>
          </p:cNvPr>
          <p:cNvSpPr/>
          <p:nvPr userDrawn="1"/>
        </p:nvSpPr>
        <p:spPr>
          <a:xfrm>
            <a:off x="0" y="1043118"/>
            <a:ext cx="18288000" cy="18924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4050"/>
          </a:p>
        </p:txBody>
      </p:sp>
      <p:sp>
        <p:nvSpPr>
          <p:cNvPr id="10" name="Zástupný symbol obrázku 24">
            <a:extLst>
              <a:ext uri="{FF2B5EF4-FFF2-40B4-BE49-F238E27FC236}">
                <a16:creationId xmlns:a16="http://schemas.microsoft.com/office/drawing/2014/main" id="{B6AD1CE9-FEC3-45D9-B4F6-AEB4A1A23D4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3387388" y="2936082"/>
            <a:ext cx="4900613" cy="63077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cs-CZ"/>
              <a:t>Kliknutím na ikonu přidáte obrázek.</a:t>
            </a:r>
            <a:endParaRPr lang="cs-CZ" dirty="0"/>
          </a:p>
        </p:txBody>
      </p:sp>
      <p:sp>
        <p:nvSpPr>
          <p:cNvPr id="16" name="Zástupný text 2">
            <a:extLst>
              <a:ext uri="{FF2B5EF4-FFF2-40B4-BE49-F238E27FC236}">
                <a16:creationId xmlns:a16="http://schemas.microsoft.com/office/drawing/2014/main" id="{E7FC9FF7-AC8D-4324-8528-596D527BE9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0000" y="1043118"/>
            <a:ext cx="13334643" cy="18924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8100" b="1">
                <a:solidFill>
                  <a:schemeClr val="bg1"/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cs-CZ" dirty="0"/>
              <a:t>Název slidu</a:t>
            </a:r>
          </a:p>
        </p:txBody>
      </p:sp>
      <p:sp>
        <p:nvSpPr>
          <p:cNvPr id="17" name="Zástupný text 2">
            <a:extLst>
              <a:ext uri="{FF2B5EF4-FFF2-40B4-BE49-F238E27FC236}">
                <a16:creationId xmlns:a16="http://schemas.microsoft.com/office/drawing/2014/main" id="{AF13744A-E871-4EED-A23D-2BE7356494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0000" y="0"/>
            <a:ext cx="13334643" cy="104311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000" b="0">
                <a:solidFill>
                  <a:srgbClr val="413C91"/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cs-CZ" dirty="0"/>
              <a:t>Název oddílu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F5C49000-85AB-4C35-B11D-97493883A436}"/>
              </a:ext>
            </a:extLst>
          </p:cNvPr>
          <p:cNvSpPr txBox="1"/>
          <p:nvPr userDrawn="1"/>
        </p:nvSpPr>
        <p:spPr>
          <a:xfrm>
            <a:off x="1080000" y="9243882"/>
            <a:ext cx="5352884" cy="104311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cs-CZ" sz="2400" b="1" dirty="0">
                <a:solidFill>
                  <a:schemeClr val="bg1">
                    <a:lumMod val="75000"/>
                  </a:schemeClr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rPr>
              <a:t>Česká zemědělská univerzita v Praze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AA219842-45AF-4FB7-BF34-09D912919D62}"/>
              </a:ext>
            </a:extLst>
          </p:cNvPr>
          <p:cNvSpPr txBox="1"/>
          <p:nvPr userDrawn="1"/>
        </p:nvSpPr>
        <p:spPr>
          <a:xfrm>
            <a:off x="14158294" y="-1"/>
            <a:ext cx="3049706" cy="104311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cs-CZ" sz="3600" b="1" dirty="0" err="1">
                <a:solidFill>
                  <a:schemeClr val="bg2">
                    <a:lumMod val="75000"/>
                  </a:schemeClr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rPr>
              <a:t>tf.czu.cz</a:t>
            </a:r>
            <a:endParaRPr lang="cs-CZ" sz="3600" b="1" dirty="0">
              <a:solidFill>
                <a:schemeClr val="bg2">
                  <a:lumMod val="75000"/>
                </a:schemeClr>
              </a:solidFill>
              <a:latin typeface="+mn-lt"/>
              <a:ea typeface="Roboto Medium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FD3311F1-A131-40C4-BDEB-5CB9261E9972}"/>
              </a:ext>
            </a:extLst>
          </p:cNvPr>
          <p:cNvSpPr txBox="1"/>
          <p:nvPr userDrawn="1"/>
        </p:nvSpPr>
        <p:spPr>
          <a:xfrm>
            <a:off x="9320463" y="9243882"/>
            <a:ext cx="7949636" cy="104311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r>
              <a:rPr lang="cs-CZ" sz="2400" b="1" dirty="0">
                <a:solidFill>
                  <a:srgbClr val="413C91"/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rPr>
              <a:t>Technická fakulta</a:t>
            </a:r>
          </a:p>
        </p:txBody>
      </p:sp>
      <p:sp>
        <p:nvSpPr>
          <p:cNvPr id="22" name="Zástupný symbol pro text 6">
            <a:extLst>
              <a:ext uri="{FF2B5EF4-FFF2-40B4-BE49-F238E27FC236}">
                <a16:creationId xmlns:a16="http://schemas.microsoft.com/office/drawing/2014/main" id="{20BDF26E-A7E6-484A-8B25-1FCEA51502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9500" y="3205164"/>
            <a:ext cx="12307888" cy="773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latin typeface="+mn-lt"/>
                <a:ea typeface="Roboto Medium" panose="02000000000000000000" pitchFamily="2" charset="0"/>
                <a:cs typeface="Calibri" panose="020F0502020204030204" pitchFamily="34" charset="0"/>
              </a:defRPr>
            </a:lvl1pPr>
            <a:lvl2pPr marL="685800" indent="0">
              <a:buNone/>
              <a:defRPr sz="3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Zástupný symbol pro text 13">
            <a:extLst>
              <a:ext uri="{FF2B5EF4-FFF2-40B4-BE49-F238E27FC236}">
                <a16:creationId xmlns:a16="http://schemas.microsoft.com/office/drawing/2014/main" id="{E2813D43-F40B-45B3-98A2-765C30153C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79500" y="4243389"/>
            <a:ext cx="12307888" cy="5000494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28642D"/>
              </a:buClr>
              <a:buFont typeface="Wingdings" panose="05000000000000000000" pitchFamily="2" charset="2"/>
              <a:buChar char="§"/>
              <a:defRPr lang="cs-CZ" sz="3600" dirty="0" smtClean="0"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1pPr>
            <a:lvl2pPr marL="1143000" indent="-457200">
              <a:buClr>
                <a:srgbClr val="28642D"/>
              </a:buClr>
              <a:buFont typeface="+mj-lt"/>
              <a:buAutoNum type="arabicPeriod"/>
              <a:defRPr lang="cs-CZ" sz="3200" dirty="0" smtClean="0"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2pPr>
            <a:lvl3pPr marL="1885950" indent="-514350">
              <a:buClr>
                <a:srgbClr val="28642D"/>
              </a:buClr>
              <a:buFont typeface="+mj-lt"/>
              <a:buAutoNum type="alphaLcPeriod"/>
              <a:defRPr lang="cs-CZ" sz="2800" dirty="0" smtClean="0"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3pPr>
            <a:lvl4pPr marL="2400300" indent="-3429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cs-CZ" sz="2400" dirty="0"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7CE0EBA2-550C-4865-B1B8-7A8AAD958908}"/>
              </a:ext>
            </a:extLst>
          </p:cNvPr>
          <p:cNvSpPr txBox="1"/>
          <p:nvPr userDrawn="1"/>
        </p:nvSpPr>
        <p:spPr>
          <a:xfrm>
            <a:off x="16119986" y="1573844"/>
            <a:ext cx="1761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12F5DA3-5B13-43E6-BB34-AB0AE73D120D}" type="slidenum">
              <a:rPr lang="cs-CZ" sz="4800" b="1" smtClean="0">
                <a:solidFill>
                  <a:schemeClr val="bg1"/>
                </a:solidFill>
                <a:latin typeface="+mn-lt"/>
                <a:ea typeface="Roboto Black" panose="02000000000000000000" pitchFamily="2" charset="0"/>
                <a:cs typeface="Calibri" panose="020F0502020204030204" pitchFamily="34" charset="0"/>
              </a:rPr>
              <a:pPr algn="r"/>
              <a:t>‹#›</a:t>
            </a:fld>
            <a:endParaRPr lang="cs-CZ" sz="4800" b="1" dirty="0">
              <a:solidFill>
                <a:schemeClr val="bg1"/>
              </a:solidFill>
              <a:latin typeface="+mn-lt"/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355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vý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ovéPole 17">
            <a:extLst>
              <a:ext uri="{FF2B5EF4-FFF2-40B4-BE49-F238E27FC236}">
                <a16:creationId xmlns:a16="http://schemas.microsoft.com/office/drawing/2014/main" id="{EBC54BF0-4CE2-49EF-8C89-3802928601B2}"/>
              </a:ext>
            </a:extLst>
          </p:cNvPr>
          <p:cNvSpPr txBox="1"/>
          <p:nvPr userDrawn="1"/>
        </p:nvSpPr>
        <p:spPr>
          <a:xfrm>
            <a:off x="14158294" y="0"/>
            <a:ext cx="3049706" cy="104311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cs-CZ" sz="3600" b="1" dirty="0" err="1">
                <a:solidFill>
                  <a:schemeClr val="bg2">
                    <a:lumMod val="75000"/>
                  </a:schemeClr>
                </a:solidFill>
                <a:latin typeface="+mn-lt"/>
                <a:ea typeface="Roboto Medium" panose="02000000000000000000" pitchFamily="2" charset="0"/>
              </a:rPr>
              <a:t>tf.czu.cz</a:t>
            </a:r>
            <a:endParaRPr lang="cs-CZ" sz="3600" b="1" dirty="0">
              <a:solidFill>
                <a:schemeClr val="bg2">
                  <a:lumMod val="75000"/>
                </a:schemeClr>
              </a:solidFill>
              <a:latin typeface="+mn-lt"/>
              <a:ea typeface="Roboto Medium" panose="02000000000000000000" pitchFamily="2" charset="0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A6F6D968-13B7-4468-9B37-69008AE8A52A}"/>
              </a:ext>
            </a:extLst>
          </p:cNvPr>
          <p:cNvSpPr txBox="1"/>
          <p:nvPr userDrawn="1"/>
        </p:nvSpPr>
        <p:spPr>
          <a:xfrm>
            <a:off x="1080000" y="9243882"/>
            <a:ext cx="5352884" cy="104311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cs-CZ" sz="2400" b="1" dirty="0">
                <a:solidFill>
                  <a:schemeClr val="bg1">
                    <a:lumMod val="75000"/>
                  </a:schemeClr>
                </a:solidFill>
                <a:latin typeface="+mn-lt"/>
                <a:ea typeface="Roboto Medium" panose="02000000000000000000" pitchFamily="2" charset="0"/>
              </a:rPr>
              <a:t>Česká zemědělská univerzita v Praze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F92F37A8-6CE4-4B1A-8C02-0BC8B9260592}"/>
              </a:ext>
            </a:extLst>
          </p:cNvPr>
          <p:cNvSpPr txBox="1"/>
          <p:nvPr userDrawn="1"/>
        </p:nvSpPr>
        <p:spPr>
          <a:xfrm>
            <a:off x="9258364" y="9243882"/>
            <a:ext cx="7949636" cy="104311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r>
              <a:rPr lang="cs-CZ" sz="2400" b="1" dirty="0">
                <a:solidFill>
                  <a:srgbClr val="413C91"/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rPr>
              <a:t>Technická fakulta</a:t>
            </a:r>
          </a:p>
        </p:txBody>
      </p:sp>
      <p:sp>
        <p:nvSpPr>
          <p:cNvPr id="22" name="Zástupný symbol pro text 6">
            <a:extLst>
              <a:ext uri="{FF2B5EF4-FFF2-40B4-BE49-F238E27FC236}">
                <a16:creationId xmlns:a16="http://schemas.microsoft.com/office/drawing/2014/main" id="{5B725E85-037F-41A8-9A3E-1E6CE0455E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80000" y="1573844"/>
            <a:ext cx="14281150" cy="773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latin typeface="+mn-lt"/>
                <a:ea typeface="Roboto Medium" panose="02000000000000000000" pitchFamily="2" charset="0"/>
              </a:defRPr>
            </a:lvl1pPr>
            <a:lvl2pPr marL="685800" indent="0">
              <a:buNone/>
              <a:defRPr sz="3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Zástupný symbol pro text 13">
            <a:extLst>
              <a:ext uri="{FF2B5EF4-FFF2-40B4-BE49-F238E27FC236}">
                <a16:creationId xmlns:a16="http://schemas.microsoft.com/office/drawing/2014/main" id="{AC39111D-3502-4FD0-BB1A-0915B476F1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80000" y="2612069"/>
            <a:ext cx="14281150" cy="657434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28642D"/>
              </a:buClr>
              <a:buFont typeface="Wingdings" panose="05000000000000000000" pitchFamily="2" charset="2"/>
              <a:buChar char="§"/>
              <a:defRPr lang="cs-CZ" sz="3600" dirty="0" smtClean="0">
                <a:latin typeface="+mn-lt"/>
                <a:ea typeface="Roboto" panose="02000000000000000000" pitchFamily="2" charset="0"/>
              </a:defRPr>
            </a:lvl1pPr>
            <a:lvl2pPr marL="1143000" indent="-457200">
              <a:buClr>
                <a:srgbClr val="28642D"/>
              </a:buClr>
              <a:buFont typeface="+mj-lt"/>
              <a:buAutoNum type="arabicPeriod"/>
              <a:defRPr lang="cs-CZ" sz="3200" dirty="0" smtClean="0">
                <a:latin typeface="+mn-lt"/>
                <a:ea typeface="Roboto" panose="02000000000000000000" pitchFamily="2" charset="0"/>
              </a:defRPr>
            </a:lvl2pPr>
            <a:lvl3pPr marL="1885950" indent="-514350">
              <a:buClr>
                <a:srgbClr val="28642D"/>
              </a:buClr>
              <a:buFont typeface="+mj-lt"/>
              <a:buAutoNum type="alphaLcPeriod"/>
              <a:defRPr lang="cs-CZ" sz="2800" dirty="0" smtClean="0">
                <a:latin typeface="+mn-lt"/>
                <a:ea typeface="Roboto" panose="02000000000000000000" pitchFamily="2" charset="0"/>
              </a:defRPr>
            </a:lvl3pPr>
            <a:lvl4pPr marL="2400300" indent="-3429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cs-CZ" sz="2400" dirty="0">
                <a:latin typeface="+mn-lt"/>
                <a:ea typeface="Roboto" panose="02000000000000000000" pitchFamily="2" charset="0"/>
              </a:defRPr>
            </a:lvl4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7EFFA5E6-3961-4555-8531-D73E4CB3D7B2}"/>
              </a:ext>
            </a:extLst>
          </p:cNvPr>
          <p:cNvSpPr txBox="1"/>
          <p:nvPr userDrawn="1"/>
        </p:nvSpPr>
        <p:spPr>
          <a:xfrm>
            <a:off x="16119986" y="1573844"/>
            <a:ext cx="1761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12F5DA3-5B13-43E6-BB34-AB0AE73D120D}" type="slidenum">
              <a:rPr lang="cs-CZ" sz="4800" b="1" smtClean="0">
                <a:solidFill>
                  <a:srgbClr val="413C91"/>
                </a:solidFill>
                <a:latin typeface="+mn-lt"/>
                <a:ea typeface="Roboto Black" panose="02000000000000000000" pitchFamily="2" charset="0"/>
              </a:rPr>
              <a:pPr algn="r"/>
              <a:t>‹#›</a:t>
            </a:fld>
            <a:endParaRPr lang="cs-CZ" sz="4800" b="1" dirty="0">
              <a:solidFill>
                <a:srgbClr val="413C91"/>
              </a:solidFill>
              <a:latin typeface="+mn-lt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738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vě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E53EAF9F-01E9-4701-B3CE-E5EC1515D4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7" b="11290"/>
          <a:stretch/>
        </p:blipFill>
        <p:spPr>
          <a:xfrm>
            <a:off x="0" y="0"/>
            <a:ext cx="18288000" cy="1029600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7301F1C3-936F-43D4-96DB-8DB86F629B10}"/>
              </a:ext>
            </a:extLst>
          </p:cNvPr>
          <p:cNvSpPr txBox="1"/>
          <p:nvPr userDrawn="1"/>
        </p:nvSpPr>
        <p:spPr>
          <a:xfrm>
            <a:off x="4284324" y="1839894"/>
            <a:ext cx="9585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7200" dirty="0">
                <a:solidFill>
                  <a:schemeClr val="bg1"/>
                </a:solidFill>
                <a:effectLst>
                  <a:glow rad="139700">
                    <a:schemeClr val="tx1">
                      <a:lumMod val="65000"/>
                      <a:lumOff val="35000"/>
                      <a:alpha val="40000"/>
                    </a:schemeClr>
                  </a:glow>
                </a:effectLst>
                <a:latin typeface="Roboto Black" panose="02000000000000000000" pitchFamily="2" charset="0"/>
                <a:ea typeface="Roboto Black" panose="02000000000000000000" pitchFamily="2" charset="0"/>
              </a:rPr>
              <a:t>Děkuji za pozornost.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6AD67127-AAAD-43DE-ACCB-FBDB33484C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642" y="7399818"/>
            <a:ext cx="5824861" cy="2719309"/>
          </a:xfrm>
          <a:prstGeom prst="rect">
            <a:avLst/>
          </a:prstGeom>
          <a:effectLst>
            <a:glow rad="254000">
              <a:schemeClr val="tx1">
                <a:lumMod val="65000"/>
                <a:lumOff val="3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84260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ávě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AA4C6F00-A48B-4E22-84E3-5F01FAC09D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6" b="7776"/>
          <a:stretch/>
        </p:blipFill>
        <p:spPr>
          <a:xfrm>
            <a:off x="0" y="0"/>
            <a:ext cx="18288000" cy="1029600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83DE33A4-FB93-4AAA-A88F-B4FEF27E08A8}"/>
              </a:ext>
            </a:extLst>
          </p:cNvPr>
          <p:cNvSpPr txBox="1"/>
          <p:nvPr userDrawn="1"/>
        </p:nvSpPr>
        <p:spPr>
          <a:xfrm>
            <a:off x="4284324" y="1839894"/>
            <a:ext cx="9585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7200" dirty="0">
                <a:solidFill>
                  <a:schemeClr val="bg1"/>
                </a:solidFill>
                <a:effectLst>
                  <a:glow rad="139700">
                    <a:schemeClr val="tx1">
                      <a:lumMod val="65000"/>
                      <a:lumOff val="35000"/>
                      <a:alpha val="40000"/>
                    </a:schemeClr>
                  </a:glow>
                </a:effectLst>
                <a:latin typeface="Roboto Black" panose="02000000000000000000" pitchFamily="2" charset="0"/>
                <a:ea typeface="Roboto Black" panose="02000000000000000000" pitchFamily="2" charset="0"/>
              </a:rPr>
              <a:t>Děkuji za pozornost.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1E5478D9-AB65-4D21-9091-4AAD7BEC18E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642" y="7399818"/>
            <a:ext cx="5824861" cy="2719309"/>
          </a:xfrm>
          <a:prstGeom prst="rect">
            <a:avLst/>
          </a:prstGeom>
          <a:effectLst>
            <a:glow rad="254000">
              <a:schemeClr val="tx1">
                <a:lumMod val="65000"/>
                <a:lumOff val="3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3609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vě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5D978B46-7738-414B-B6A8-3DB65F297682}"/>
              </a:ext>
            </a:extLst>
          </p:cNvPr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gradFill>
            <a:gsLst>
              <a:gs pos="1000">
                <a:srgbClr val="413C91"/>
              </a:gs>
              <a:gs pos="50000">
                <a:srgbClr val="1E195A"/>
              </a:gs>
              <a:gs pos="99000">
                <a:srgbClr val="413C9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4050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069F7FD5-1F06-4D29-BB4C-162FBC2AEFD9}"/>
              </a:ext>
            </a:extLst>
          </p:cNvPr>
          <p:cNvSpPr txBox="1"/>
          <p:nvPr userDrawn="1"/>
        </p:nvSpPr>
        <p:spPr>
          <a:xfrm>
            <a:off x="4284324" y="1839894"/>
            <a:ext cx="9585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7200" dirty="0">
                <a:solidFill>
                  <a:schemeClr val="bg1"/>
                </a:solidFill>
                <a:effectLst>
                  <a:glow rad="139700">
                    <a:schemeClr val="tx1">
                      <a:lumMod val="65000"/>
                      <a:lumOff val="35000"/>
                      <a:alpha val="40000"/>
                    </a:schemeClr>
                  </a:glow>
                </a:effectLst>
                <a:latin typeface="Roboto Black" panose="02000000000000000000" pitchFamily="2" charset="0"/>
                <a:ea typeface="Roboto Black" panose="02000000000000000000" pitchFamily="2" charset="0"/>
              </a:rPr>
              <a:t>Děkuji za pozornost.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ED8169E0-2D17-4C69-B3A1-F6A0E524BA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642" y="7399818"/>
            <a:ext cx="5824861" cy="2719309"/>
          </a:xfrm>
          <a:prstGeom prst="rect">
            <a:avLst/>
          </a:prstGeom>
          <a:effectLst>
            <a:glow rad="254000">
              <a:schemeClr val="tx1">
                <a:lumMod val="65000"/>
                <a:lumOff val="3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3979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25A95B17-73AF-43C9-B939-77EAE90718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07" b="16807"/>
          <a:stretch/>
        </p:blipFill>
        <p:spPr>
          <a:xfrm>
            <a:off x="-1" y="-1"/>
            <a:ext cx="18288000" cy="8100000"/>
          </a:xfrm>
          <a:prstGeom prst="rect">
            <a:avLst/>
          </a:prstGeom>
        </p:spPr>
      </p:pic>
      <p:sp>
        <p:nvSpPr>
          <p:cNvPr id="16" name="Obdélník 15">
            <a:extLst>
              <a:ext uri="{FF2B5EF4-FFF2-40B4-BE49-F238E27FC236}">
                <a16:creationId xmlns:a16="http://schemas.microsoft.com/office/drawing/2014/main" id="{1643ACDB-D8F3-4612-82CD-DE8296E167B2}"/>
              </a:ext>
            </a:extLst>
          </p:cNvPr>
          <p:cNvSpPr/>
          <p:nvPr userDrawn="1"/>
        </p:nvSpPr>
        <p:spPr>
          <a:xfrm>
            <a:off x="2" y="8001000"/>
            <a:ext cx="18287999" cy="1524000"/>
          </a:xfrm>
          <a:prstGeom prst="rect">
            <a:avLst/>
          </a:prstGeom>
          <a:solidFill>
            <a:srgbClr val="413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4050" dirty="0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ECE386E3-5A70-42DF-A8AF-7AE7220B33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70" y="7778839"/>
            <a:ext cx="4095606" cy="1912014"/>
          </a:xfrm>
          <a:prstGeom prst="rect">
            <a:avLst/>
          </a:prstGeom>
        </p:spPr>
      </p:pic>
      <p:sp>
        <p:nvSpPr>
          <p:cNvPr id="11" name="Zástupný symbol pro text 3">
            <a:extLst>
              <a:ext uri="{FF2B5EF4-FFF2-40B4-BE49-F238E27FC236}">
                <a16:creationId xmlns:a16="http://schemas.microsoft.com/office/drawing/2014/main" id="{80D4D0D9-8F3C-4C80-8FCD-9A067FB904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44751" y="1675047"/>
            <a:ext cx="15398495" cy="43561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600" b="1">
                <a:solidFill>
                  <a:schemeClr val="bg1"/>
                </a:solidFill>
                <a:effectLst>
                  <a:glow rad="139700">
                    <a:schemeClr val="tx1">
                      <a:lumMod val="65000"/>
                      <a:lumOff val="35000"/>
                      <a:alpha val="40000"/>
                    </a:schemeClr>
                  </a:glow>
                </a:effectLst>
                <a:latin typeface="+mn-lt"/>
                <a:ea typeface="Roboto Black" panose="02000000000000000000" pitchFamily="2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C0242A5-FEB4-4201-B152-88834E7AC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464800" y="9525000"/>
            <a:ext cx="2743200" cy="76199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1pPr>
          </a:lstStyle>
          <a:p>
            <a:fld id="{7A3072F3-67BD-48D5-A6DA-38E4E24F7F23}" type="datetime3">
              <a:rPr lang="cs-CZ" smtClean="0"/>
              <a:pPr/>
              <a:t>08/05/23</a:t>
            </a:fld>
            <a:endParaRPr lang="en-US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C78718E-2B49-45C8-8355-C05ACDE17C4E}"/>
              </a:ext>
            </a:extLst>
          </p:cNvPr>
          <p:cNvSpPr txBox="1"/>
          <p:nvPr userDrawn="1"/>
        </p:nvSpPr>
        <p:spPr>
          <a:xfrm>
            <a:off x="11088000" y="8510108"/>
            <a:ext cx="6120000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cs-CZ" sz="3150" b="1" dirty="0">
                <a:solidFill>
                  <a:schemeClr val="bg1"/>
                </a:solidFill>
                <a:latin typeface="+mn-lt"/>
                <a:ea typeface="Roboto Medium" panose="02000000000000000000" pitchFamily="2" charset="0"/>
              </a:rPr>
              <a:t>Univerzita plná života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79637D4F-ECFF-4FAD-9CFB-E095A36531C3}"/>
              </a:ext>
            </a:extLst>
          </p:cNvPr>
          <p:cNvSpPr txBox="1"/>
          <p:nvPr userDrawn="1"/>
        </p:nvSpPr>
        <p:spPr>
          <a:xfrm>
            <a:off x="1080000" y="9577880"/>
            <a:ext cx="615083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cs-CZ" sz="3600" dirty="0" err="1">
                <a:solidFill>
                  <a:srgbClr val="413C91"/>
                </a:solidFill>
                <a:latin typeface="+mn-lt"/>
                <a:cs typeface="Calibri" panose="020F0502020204030204" pitchFamily="34" charset="0"/>
              </a:rPr>
              <a:t>tf.czu.cz</a:t>
            </a:r>
            <a:endParaRPr lang="cs-CZ" sz="3600" dirty="0">
              <a:solidFill>
                <a:srgbClr val="413C9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8" name="Zástupný symbol pro text 4">
            <a:extLst>
              <a:ext uri="{FF2B5EF4-FFF2-40B4-BE49-F238E27FC236}">
                <a16:creationId xmlns:a16="http://schemas.microsoft.com/office/drawing/2014/main" id="{71EC9C8B-AEC0-46AF-A7D1-9F61F12D4E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87438" y="6605445"/>
            <a:ext cx="6113123" cy="9791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effectLst>
                  <a:glow rad="139700">
                    <a:schemeClr val="tx1">
                      <a:lumMod val="65000"/>
                      <a:lumOff val="35000"/>
                      <a:alpha val="40000"/>
                    </a:schemeClr>
                  </a:glow>
                </a:effectLst>
                <a:latin typeface="+mn-lt"/>
                <a:ea typeface="Roboto Medium" panose="02000000000000000000" pitchFamily="2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246504040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4CF31F7D-C775-4367-BA11-D7AC535234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08" b="11496"/>
          <a:stretch/>
        </p:blipFill>
        <p:spPr>
          <a:xfrm>
            <a:off x="0" y="0"/>
            <a:ext cx="18287998" cy="8028000"/>
          </a:xfrm>
          <a:prstGeom prst="rect">
            <a:avLst/>
          </a:prstGeom>
        </p:spPr>
      </p:pic>
      <p:sp>
        <p:nvSpPr>
          <p:cNvPr id="16" name="Obdélník 15">
            <a:extLst>
              <a:ext uri="{FF2B5EF4-FFF2-40B4-BE49-F238E27FC236}">
                <a16:creationId xmlns:a16="http://schemas.microsoft.com/office/drawing/2014/main" id="{1643ACDB-D8F3-4612-82CD-DE8296E167B2}"/>
              </a:ext>
            </a:extLst>
          </p:cNvPr>
          <p:cNvSpPr/>
          <p:nvPr userDrawn="1"/>
        </p:nvSpPr>
        <p:spPr>
          <a:xfrm>
            <a:off x="2" y="8001000"/>
            <a:ext cx="18287999" cy="1524000"/>
          </a:xfrm>
          <a:prstGeom prst="rect">
            <a:avLst/>
          </a:prstGeom>
          <a:solidFill>
            <a:srgbClr val="413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4050" dirty="0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3F3C4328-9564-46AA-8C6A-A71C44F24A3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70" y="7778839"/>
            <a:ext cx="4095606" cy="1912014"/>
          </a:xfrm>
          <a:prstGeom prst="rect">
            <a:avLst/>
          </a:prstGeom>
        </p:spPr>
      </p:pic>
      <p:sp>
        <p:nvSpPr>
          <p:cNvPr id="11" name="Zástupný symbol pro text 3">
            <a:extLst>
              <a:ext uri="{FF2B5EF4-FFF2-40B4-BE49-F238E27FC236}">
                <a16:creationId xmlns:a16="http://schemas.microsoft.com/office/drawing/2014/main" id="{9DD75114-A021-4E61-B04F-1C9F9C46C0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44751" y="1675047"/>
            <a:ext cx="15398495" cy="43561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600" b="1">
                <a:solidFill>
                  <a:schemeClr val="bg1"/>
                </a:solidFill>
                <a:effectLst>
                  <a:glow rad="139700">
                    <a:schemeClr val="tx1">
                      <a:lumMod val="65000"/>
                      <a:lumOff val="35000"/>
                      <a:alpha val="40000"/>
                    </a:schemeClr>
                  </a:glow>
                </a:effectLst>
                <a:latin typeface="+mn-lt"/>
                <a:ea typeface="Roboto Black" panose="02000000000000000000" pitchFamily="2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1E9ED96-6444-45F9-B643-9C3065103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464800" y="9525000"/>
            <a:ext cx="2743200" cy="76199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1pPr>
          </a:lstStyle>
          <a:p>
            <a:fld id="{7A3072F3-67BD-48D5-A6DA-38E4E24F7F23}" type="datetime3">
              <a:rPr lang="cs-CZ" smtClean="0"/>
              <a:pPr/>
              <a:t>08/05/23</a:t>
            </a:fld>
            <a:endParaRPr lang="en-US" dirty="0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CDAAA473-D3A8-4137-9F05-9459EA67B78C}"/>
              </a:ext>
            </a:extLst>
          </p:cNvPr>
          <p:cNvSpPr txBox="1"/>
          <p:nvPr userDrawn="1"/>
        </p:nvSpPr>
        <p:spPr>
          <a:xfrm>
            <a:off x="11088000" y="8510108"/>
            <a:ext cx="6120000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cs-CZ" sz="3150" b="1" dirty="0">
                <a:solidFill>
                  <a:schemeClr val="bg1"/>
                </a:solidFill>
                <a:latin typeface="+mn-lt"/>
                <a:ea typeface="Roboto Medium" panose="02000000000000000000" pitchFamily="2" charset="0"/>
              </a:rPr>
              <a:t>Univerzita plná života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2674ACF6-F042-4AB9-9C55-1F42524960ED}"/>
              </a:ext>
            </a:extLst>
          </p:cNvPr>
          <p:cNvSpPr txBox="1"/>
          <p:nvPr userDrawn="1"/>
        </p:nvSpPr>
        <p:spPr>
          <a:xfrm>
            <a:off x="1080000" y="9577880"/>
            <a:ext cx="615083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cs-CZ" sz="3600" dirty="0" err="1">
                <a:solidFill>
                  <a:srgbClr val="413C91"/>
                </a:solidFill>
                <a:latin typeface="+mn-lt"/>
                <a:cs typeface="Calibri" panose="020F0502020204030204" pitchFamily="34" charset="0"/>
              </a:rPr>
              <a:t>tf.czu.cz</a:t>
            </a:r>
            <a:endParaRPr lang="cs-CZ" sz="3600" dirty="0">
              <a:solidFill>
                <a:srgbClr val="413C9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1" name="Zástupný symbol pro text 4">
            <a:extLst>
              <a:ext uri="{FF2B5EF4-FFF2-40B4-BE49-F238E27FC236}">
                <a16:creationId xmlns:a16="http://schemas.microsoft.com/office/drawing/2014/main" id="{FAA28F02-3B4C-4545-BAFD-AE9E697F03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87438" y="6605445"/>
            <a:ext cx="6113123" cy="9791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effectLst>
                  <a:glow rad="139700">
                    <a:schemeClr val="tx1">
                      <a:lumMod val="65000"/>
                      <a:lumOff val="35000"/>
                      <a:alpha val="40000"/>
                    </a:schemeClr>
                  </a:glow>
                </a:effectLst>
                <a:latin typeface="+mn-lt"/>
                <a:ea typeface="Roboto Medium" panose="02000000000000000000" pitchFamily="2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382533040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79C5E546-3806-41A1-87D3-7E4A64F7A4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91" b="-88"/>
          <a:stretch/>
        </p:blipFill>
        <p:spPr>
          <a:xfrm>
            <a:off x="0" y="0"/>
            <a:ext cx="18287997" cy="8028000"/>
          </a:xfrm>
          <a:prstGeom prst="rect">
            <a:avLst/>
          </a:prstGeom>
        </p:spPr>
      </p:pic>
      <p:sp>
        <p:nvSpPr>
          <p:cNvPr id="16" name="Obdélník 15">
            <a:extLst>
              <a:ext uri="{FF2B5EF4-FFF2-40B4-BE49-F238E27FC236}">
                <a16:creationId xmlns:a16="http://schemas.microsoft.com/office/drawing/2014/main" id="{1643ACDB-D8F3-4612-82CD-DE8296E167B2}"/>
              </a:ext>
            </a:extLst>
          </p:cNvPr>
          <p:cNvSpPr/>
          <p:nvPr userDrawn="1"/>
        </p:nvSpPr>
        <p:spPr>
          <a:xfrm>
            <a:off x="2" y="8001000"/>
            <a:ext cx="18287999" cy="1524000"/>
          </a:xfrm>
          <a:prstGeom prst="rect">
            <a:avLst/>
          </a:prstGeom>
          <a:solidFill>
            <a:srgbClr val="413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4050" dirty="0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C14ACE49-A966-4116-BBCB-81708E9BC8B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70" y="7778839"/>
            <a:ext cx="4095606" cy="1912014"/>
          </a:xfrm>
          <a:prstGeom prst="rect">
            <a:avLst/>
          </a:prstGeom>
        </p:spPr>
      </p:pic>
      <p:sp>
        <p:nvSpPr>
          <p:cNvPr id="14" name="Zástupný symbol pro text 3">
            <a:extLst>
              <a:ext uri="{FF2B5EF4-FFF2-40B4-BE49-F238E27FC236}">
                <a16:creationId xmlns:a16="http://schemas.microsoft.com/office/drawing/2014/main" id="{4ECDD36C-4B50-4A1B-80E2-8C4FBE7FEC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44751" y="1675047"/>
            <a:ext cx="15398495" cy="43561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600" b="1">
                <a:solidFill>
                  <a:schemeClr val="bg1"/>
                </a:solidFill>
                <a:effectLst>
                  <a:glow rad="139700">
                    <a:schemeClr val="tx1">
                      <a:lumMod val="65000"/>
                      <a:lumOff val="35000"/>
                      <a:alpha val="40000"/>
                    </a:schemeClr>
                  </a:glow>
                </a:effectLst>
                <a:latin typeface="+mn-lt"/>
                <a:ea typeface="Roboto Black" panose="02000000000000000000" pitchFamily="2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957D04E-070D-4336-A2A3-27A80BA4C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464800" y="9525000"/>
            <a:ext cx="2743200" cy="76199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1pPr>
          </a:lstStyle>
          <a:p>
            <a:fld id="{7A3072F3-67BD-48D5-A6DA-38E4E24F7F23}" type="datetime3">
              <a:rPr lang="cs-CZ" smtClean="0"/>
              <a:pPr/>
              <a:t>08/05/23</a:t>
            </a:fld>
            <a:endParaRPr lang="en-US" dirty="0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05CD9897-4AF2-468E-96D3-1A633E50FAA1}"/>
              </a:ext>
            </a:extLst>
          </p:cNvPr>
          <p:cNvSpPr txBox="1"/>
          <p:nvPr userDrawn="1"/>
        </p:nvSpPr>
        <p:spPr>
          <a:xfrm>
            <a:off x="11088000" y="8510108"/>
            <a:ext cx="6120000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cs-CZ" sz="3150" b="1" dirty="0">
                <a:solidFill>
                  <a:schemeClr val="bg1"/>
                </a:solidFill>
                <a:latin typeface="+mn-lt"/>
                <a:ea typeface="Roboto Medium" panose="02000000000000000000" pitchFamily="2" charset="0"/>
              </a:rPr>
              <a:t>Univerzita plná života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A1C2992F-FD7B-4C7E-B424-69310DB67900}"/>
              </a:ext>
            </a:extLst>
          </p:cNvPr>
          <p:cNvSpPr txBox="1"/>
          <p:nvPr userDrawn="1"/>
        </p:nvSpPr>
        <p:spPr>
          <a:xfrm>
            <a:off x="1080000" y="9577880"/>
            <a:ext cx="615083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cs-CZ" sz="3600" dirty="0" err="1">
                <a:solidFill>
                  <a:srgbClr val="413C91"/>
                </a:solidFill>
                <a:latin typeface="+mn-lt"/>
                <a:cs typeface="Calibri" panose="020F0502020204030204" pitchFamily="34" charset="0"/>
              </a:rPr>
              <a:t>tf.czu.cz</a:t>
            </a:r>
            <a:endParaRPr lang="cs-CZ" sz="3600" dirty="0">
              <a:solidFill>
                <a:srgbClr val="413C9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1" name="Zástupný symbol pro text 4">
            <a:extLst>
              <a:ext uri="{FF2B5EF4-FFF2-40B4-BE49-F238E27FC236}">
                <a16:creationId xmlns:a16="http://schemas.microsoft.com/office/drawing/2014/main" id="{A8052AA8-2893-434B-BC32-29AB51F22F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87438" y="6605445"/>
            <a:ext cx="6113123" cy="9791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effectLst>
                  <a:glow rad="139700">
                    <a:schemeClr val="tx1">
                      <a:lumMod val="65000"/>
                      <a:lumOff val="35000"/>
                      <a:alpha val="40000"/>
                    </a:schemeClr>
                  </a:glow>
                </a:effectLst>
                <a:latin typeface="+mn-lt"/>
                <a:ea typeface="Roboto Medium" panose="02000000000000000000" pitchFamily="2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188847063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ddíl - Předěl - Kapitol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8DD13F2A-11D3-42C8-83F3-81FF4931281C}"/>
              </a:ext>
            </a:extLst>
          </p:cNvPr>
          <p:cNvSpPr/>
          <p:nvPr userDrawn="1"/>
        </p:nvSpPr>
        <p:spPr>
          <a:xfrm>
            <a:off x="1000125" y="1087344"/>
            <a:ext cx="16287750" cy="8112312"/>
          </a:xfrm>
          <a:prstGeom prst="rect">
            <a:avLst/>
          </a:prstGeom>
          <a:solidFill>
            <a:srgbClr val="413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4050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E96E36B-1715-4B38-B024-68D40B515C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3" y="9180032"/>
            <a:ext cx="2366350" cy="1103134"/>
          </a:xfrm>
          <a:prstGeom prst="rect">
            <a:avLst/>
          </a:prstGeom>
        </p:spPr>
      </p:pic>
      <p:sp>
        <p:nvSpPr>
          <p:cNvPr id="6" name="Zástupný symbol pro text 3">
            <a:extLst>
              <a:ext uri="{FF2B5EF4-FFF2-40B4-BE49-F238E27FC236}">
                <a16:creationId xmlns:a16="http://schemas.microsoft.com/office/drawing/2014/main" id="{469AE8A7-68C2-47F9-BED7-C7ED2949BA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28775" y="4348612"/>
            <a:ext cx="15044738" cy="158977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0" b="1">
                <a:solidFill>
                  <a:schemeClr val="bg1"/>
                </a:solidFill>
                <a:effectLst/>
                <a:latin typeface="+mn-lt"/>
                <a:ea typeface="Roboto Black" panose="02000000000000000000" pitchFamily="2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398230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ddíl - Předěl - Kapitol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8DD13F2A-11D3-42C8-83F3-81FF4931281C}"/>
              </a:ext>
            </a:extLst>
          </p:cNvPr>
          <p:cNvSpPr/>
          <p:nvPr userDrawn="1"/>
        </p:nvSpPr>
        <p:spPr>
          <a:xfrm>
            <a:off x="1000125" y="1087344"/>
            <a:ext cx="16287750" cy="81123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4050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56B931EA-71F2-46A7-B4FC-7F7D9D6F8F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3" y="9180032"/>
            <a:ext cx="2366350" cy="1103134"/>
          </a:xfrm>
          <a:prstGeom prst="rect">
            <a:avLst/>
          </a:prstGeom>
        </p:spPr>
      </p:pic>
      <p:sp>
        <p:nvSpPr>
          <p:cNvPr id="6" name="Zástupný symbol pro text 3">
            <a:extLst>
              <a:ext uri="{FF2B5EF4-FFF2-40B4-BE49-F238E27FC236}">
                <a16:creationId xmlns:a16="http://schemas.microsoft.com/office/drawing/2014/main" id="{3513E132-95E8-4CFB-8D40-49A138FF5B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28775" y="4348612"/>
            <a:ext cx="15044738" cy="158977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0" b="1">
                <a:solidFill>
                  <a:schemeClr val="bg1"/>
                </a:solidFill>
                <a:effectLst/>
                <a:latin typeface="+mn-lt"/>
                <a:ea typeface="Roboto Black" panose="02000000000000000000" pitchFamily="2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234002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ddíl - Předěl - Kapitol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8DD13F2A-11D3-42C8-83F3-81FF4931281C}"/>
              </a:ext>
            </a:extLst>
          </p:cNvPr>
          <p:cNvSpPr>
            <a:spLocks noChangeAspect="1"/>
          </p:cNvSpPr>
          <p:nvPr userDrawn="1"/>
        </p:nvSpPr>
        <p:spPr>
          <a:xfrm>
            <a:off x="1008000" y="1087344"/>
            <a:ext cx="16287750" cy="8100000"/>
          </a:xfrm>
          <a:prstGeom prst="rect">
            <a:avLst/>
          </a:prstGeom>
          <a:blipFill>
            <a:blip r:embed="rId2"/>
            <a:stretch>
              <a:fillRect t="-16664" b="-353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4050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A99E8BB9-8043-4C26-BE18-7050F0DD5A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3" y="9180032"/>
            <a:ext cx="2366350" cy="1103134"/>
          </a:xfrm>
          <a:prstGeom prst="rect">
            <a:avLst/>
          </a:prstGeom>
        </p:spPr>
      </p:pic>
      <p:sp>
        <p:nvSpPr>
          <p:cNvPr id="6" name="Zástupný symbol pro text 3">
            <a:extLst>
              <a:ext uri="{FF2B5EF4-FFF2-40B4-BE49-F238E27FC236}">
                <a16:creationId xmlns:a16="http://schemas.microsoft.com/office/drawing/2014/main" id="{2AE3DAE5-54F1-40E9-A04E-DB62F5E2B6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28775" y="4348612"/>
            <a:ext cx="15044738" cy="158977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0" b="1">
                <a:solidFill>
                  <a:schemeClr val="bg1"/>
                </a:solidFill>
                <a:effectLst/>
                <a:latin typeface="+mn-lt"/>
                <a:ea typeface="Roboto Black" panose="02000000000000000000" pitchFamily="2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199689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ddíl - Předěl - Kapitol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obrázku 3">
            <a:extLst>
              <a:ext uri="{FF2B5EF4-FFF2-40B4-BE49-F238E27FC236}">
                <a16:creationId xmlns:a16="http://schemas.microsoft.com/office/drawing/2014/main" id="{111F4394-2415-419B-B732-71CE2B728F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0126" y="1087199"/>
            <a:ext cx="16275600" cy="8110800"/>
          </a:xfrm>
          <a:prstGeom prst="rect">
            <a:avLst/>
          </a:prstGeom>
        </p:spPr>
        <p:txBody>
          <a:bodyPr/>
          <a:lstStyle/>
          <a:p>
            <a:r>
              <a:rPr lang="cs-CZ"/>
              <a:t>Kliknutím na ikonu přidáte obrázek.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5898199-B29D-447D-95E5-89928F350A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3" y="9180032"/>
            <a:ext cx="2366350" cy="1103134"/>
          </a:xfrm>
          <a:prstGeom prst="rect">
            <a:avLst/>
          </a:prstGeom>
        </p:spPr>
      </p:pic>
      <p:sp>
        <p:nvSpPr>
          <p:cNvPr id="8" name="Zástupný symbol pro text 3">
            <a:extLst>
              <a:ext uri="{FF2B5EF4-FFF2-40B4-BE49-F238E27FC236}">
                <a16:creationId xmlns:a16="http://schemas.microsoft.com/office/drawing/2014/main" id="{E612D895-D2E3-4449-8960-8B0592B6DA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00125" y="4348612"/>
            <a:ext cx="16287750" cy="158977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0" b="1">
                <a:solidFill>
                  <a:schemeClr val="bg1"/>
                </a:solidFill>
                <a:effectLst>
                  <a:glow rad="139700">
                    <a:schemeClr val="tx1">
                      <a:lumMod val="65000"/>
                      <a:lumOff val="35000"/>
                      <a:alpha val="40000"/>
                    </a:schemeClr>
                  </a:glow>
                </a:effectLst>
                <a:latin typeface="+mn-lt"/>
                <a:ea typeface="Roboto Black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392032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vý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96DD5CD3-7617-4840-AA29-D0221417B652}"/>
              </a:ext>
            </a:extLst>
          </p:cNvPr>
          <p:cNvSpPr/>
          <p:nvPr userDrawn="1"/>
        </p:nvSpPr>
        <p:spPr>
          <a:xfrm>
            <a:off x="0" y="1043118"/>
            <a:ext cx="18288000" cy="1892451"/>
          </a:xfrm>
          <a:prstGeom prst="rect">
            <a:avLst/>
          </a:prstGeom>
          <a:solidFill>
            <a:srgbClr val="413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405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F4A793D0-309B-40EC-A585-1DA5E95018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529" y="3578185"/>
            <a:ext cx="4788570" cy="5753192"/>
          </a:xfrm>
          <a:prstGeom prst="rect">
            <a:avLst/>
          </a:prstGeom>
        </p:spPr>
      </p:pic>
      <p:sp>
        <p:nvSpPr>
          <p:cNvPr id="13" name="Zástupný text 2">
            <a:extLst>
              <a:ext uri="{FF2B5EF4-FFF2-40B4-BE49-F238E27FC236}">
                <a16:creationId xmlns:a16="http://schemas.microsoft.com/office/drawing/2014/main" id="{05A6C3EB-4BBB-449B-A867-4B6BB374F3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0000" y="1043118"/>
            <a:ext cx="13334643" cy="18924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8100" b="1">
                <a:solidFill>
                  <a:schemeClr val="bg1"/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cs-CZ" dirty="0"/>
              <a:t>Název slidu</a:t>
            </a:r>
          </a:p>
        </p:txBody>
      </p:sp>
      <p:sp>
        <p:nvSpPr>
          <p:cNvPr id="16" name="Zástupný text 2">
            <a:extLst>
              <a:ext uri="{FF2B5EF4-FFF2-40B4-BE49-F238E27FC236}">
                <a16:creationId xmlns:a16="http://schemas.microsoft.com/office/drawing/2014/main" id="{84FC747A-CE45-4AD6-BCF5-789FDA710AF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0000" y="0"/>
            <a:ext cx="13334643" cy="104311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000" b="0">
                <a:solidFill>
                  <a:srgbClr val="413C91"/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cs-CZ" dirty="0"/>
              <a:t>Název oddílu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9FC921E7-796D-428F-8278-6CB566CDDAFE}"/>
              </a:ext>
            </a:extLst>
          </p:cNvPr>
          <p:cNvSpPr txBox="1"/>
          <p:nvPr userDrawn="1"/>
        </p:nvSpPr>
        <p:spPr>
          <a:xfrm>
            <a:off x="1080000" y="9243882"/>
            <a:ext cx="5352884" cy="104311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cs-CZ" sz="2400" b="1" dirty="0">
                <a:solidFill>
                  <a:schemeClr val="bg1">
                    <a:lumMod val="75000"/>
                  </a:schemeClr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rPr>
              <a:t>Česká zemědělská univerzita v Praze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A29C676B-5A41-4394-B279-22998EBF6776}"/>
              </a:ext>
            </a:extLst>
          </p:cNvPr>
          <p:cNvSpPr txBox="1"/>
          <p:nvPr userDrawn="1"/>
        </p:nvSpPr>
        <p:spPr>
          <a:xfrm>
            <a:off x="14158294" y="-1"/>
            <a:ext cx="3049706" cy="104311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cs-CZ" sz="3600" b="1" dirty="0" err="1">
                <a:solidFill>
                  <a:schemeClr val="bg2">
                    <a:lumMod val="75000"/>
                  </a:schemeClr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rPr>
              <a:t>tf.czu.cz</a:t>
            </a:r>
            <a:endParaRPr lang="cs-CZ" sz="3600" b="1" dirty="0">
              <a:solidFill>
                <a:schemeClr val="bg2">
                  <a:lumMod val="75000"/>
                </a:schemeClr>
              </a:solidFill>
              <a:latin typeface="+mn-lt"/>
              <a:ea typeface="Roboto Medium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A8181AD9-A9F9-4F73-AF8C-9A4E8EC96E03}"/>
              </a:ext>
            </a:extLst>
          </p:cNvPr>
          <p:cNvSpPr txBox="1"/>
          <p:nvPr userDrawn="1"/>
        </p:nvSpPr>
        <p:spPr>
          <a:xfrm>
            <a:off x="9320463" y="9243882"/>
            <a:ext cx="7949636" cy="104311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r>
              <a:rPr lang="cs-CZ" sz="2400" b="1" dirty="0">
                <a:solidFill>
                  <a:srgbClr val="413C91"/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rPr>
              <a:t>Technická fakulta</a:t>
            </a:r>
          </a:p>
        </p:txBody>
      </p:sp>
      <p:sp>
        <p:nvSpPr>
          <p:cNvPr id="22" name="Zástupný symbol pro text 6">
            <a:extLst>
              <a:ext uri="{FF2B5EF4-FFF2-40B4-BE49-F238E27FC236}">
                <a16:creationId xmlns:a16="http://schemas.microsoft.com/office/drawing/2014/main" id="{ABBA253D-4676-42DB-87B0-3DD8D81678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9500" y="3205164"/>
            <a:ext cx="14281150" cy="773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latin typeface="+mn-lt"/>
                <a:ea typeface="Roboto Medium" panose="02000000000000000000" pitchFamily="2" charset="0"/>
                <a:cs typeface="Calibri" panose="020F0502020204030204" pitchFamily="34" charset="0"/>
              </a:defRPr>
            </a:lvl1pPr>
            <a:lvl2pPr marL="685800" indent="0">
              <a:buNone/>
              <a:defRPr sz="3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Zástupný symbol pro text 13">
            <a:extLst>
              <a:ext uri="{FF2B5EF4-FFF2-40B4-BE49-F238E27FC236}">
                <a16:creationId xmlns:a16="http://schemas.microsoft.com/office/drawing/2014/main" id="{6F75211F-DE71-4E56-86E1-F354BA55907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79500" y="4243389"/>
            <a:ext cx="14281150" cy="5000494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28642D"/>
              </a:buClr>
              <a:buFont typeface="Wingdings" panose="05000000000000000000" pitchFamily="2" charset="2"/>
              <a:buChar char="§"/>
              <a:defRPr lang="cs-CZ" sz="3600" dirty="0" smtClean="0"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1pPr>
            <a:lvl2pPr marL="1143000" indent="-457200">
              <a:buClr>
                <a:srgbClr val="28642D"/>
              </a:buClr>
              <a:buFont typeface="+mj-lt"/>
              <a:buAutoNum type="arabicPeriod"/>
              <a:defRPr lang="cs-CZ" sz="3200" dirty="0" smtClean="0"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2pPr>
            <a:lvl3pPr marL="1885950" indent="-514350">
              <a:buClr>
                <a:srgbClr val="28642D"/>
              </a:buClr>
              <a:buFont typeface="+mj-lt"/>
              <a:buAutoNum type="alphaLcPeriod"/>
              <a:defRPr lang="cs-CZ" sz="2800" dirty="0" smtClean="0"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3pPr>
            <a:lvl4pPr marL="2400300" indent="-3429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cs-CZ" sz="2400" dirty="0"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FC8966FA-F888-4D51-A811-007CD415F959}"/>
              </a:ext>
            </a:extLst>
          </p:cNvPr>
          <p:cNvSpPr txBox="1"/>
          <p:nvPr userDrawn="1"/>
        </p:nvSpPr>
        <p:spPr>
          <a:xfrm>
            <a:off x="16119986" y="1573844"/>
            <a:ext cx="1761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12F5DA3-5B13-43E6-BB34-AB0AE73D120D}" type="slidenum">
              <a:rPr lang="cs-CZ" sz="4800" b="1" smtClean="0">
                <a:solidFill>
                  <a:schemeClr val="bg1"/>
                </a:solidFill>
                <a:latin typeface="+mn-lt"/>
                <a:ea typeface="Roboto Black" panose="02000000000000000000" pitchFamily="2" charset="0"/>
                <a:cs typeface="Calibri" panose="020F0502020204030204" pitchFamily="34" charset="0"/>
              </a:rPr>
              <a:pPr algn="r"/>
              <a:t>‹#›</a:t>
            </a:fld>
            <a:endParaRPr lang="cs-CZ" sz="4800" b="1" dirty="0">
              <a:solidFill>
                <a:schemeClr val="bg1"/>
              </a:solidFill>
              <a:latin typeface="+mn-lt"/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34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660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2" r:id="rId2"/>
    <p:sldLayoutId id="2147483680" r:id="rId3"/>
    <p:sldLayoutId id="2147483683" r:id="rId4"/>
    <p:sldLayoutId id="2147483659" r:id="rId5"/>
    <p:sldLayoutId id="2147483674" r:id="rId6"/>
    <p:sldLayoutId id="2147483684" r:id="rId7"/>
    <p:sldLayoutId id="2147483678" r:id="rId8"/>
    <p:sldLayoutId id="2147483673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3" r:id="rId15"/>
    <p:sldLayoutId id="2147483691" r:id="rId16"/>
    <p:sldLayoutId id="2147483692" r:id="rId17"/>
    <p:sldLayoutId id="2147483690" r:id="rId18"/>
  </p:sldLayoutIdLst>
  <p:hf hdr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029D0E7F-413B-8E83-276F-2C823F5075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/>
          </a:bodyPr>
          <a:lstStyle/>
          <a:p>
            <a:r>
              <a:rPr lang="cs-CZ" sz="9600" dirty="0">
                <a:solidFill>
                  <a:srgbClr val="FFFF00"/>
                </a:solidFill>
              </a:rPr>
              <a:t>Návrh univerzální programové logiky pro vývoj her</a:t>
            </a:r>
            <a:br>
              <a:rPr lang="cs-CZ" sz="9600" dirty="0"/>
            </a:br>
            <a:r>
              <a:rPr lang="cs-CZ" sz="7200" b="0" dirty="0"/>
              <a:t>obhajoba bakalářské práce</a:t>
            </a:r>
            <a:endParaRPr lang="cs-CZ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CDEFA08-EA4A-612F-D0D2-E32AC99B559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3072F3-67BD-48D5-A6DA-38E4E24F7F23}" type="datetime3">
              <a:rPr lang="cs-CZ" smtClean="0"/>
              <a:pPr/>
              <a:t>08/05/23</a:t>
            </a:fld>
            <a:endParaRPr lang="en-US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E8B4DC4-E22A-C811-6454-738BE29AD2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cs-CZ" dirty="0"/>
              <a:t>Martin Novák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3441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32DEB359-6B80-3613-966B-FAA9301011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E850045-51D5-2556-4104-278A4FD24E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sz="4400" b="1" dirty="0"/>
              <a:t>Návrh univerzální programové logiky pro vývoj her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6EF8A6A-A94B-E009-2904-00483D9F88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79500" y="3422469"/>
            <a:ext cx="15680146" cy="5821414"/>
          </a:xfrm>
        </p:spPr>
        <p:txBody>
          <a:bodyPr/>
          <a:lstStyle/>
          <a:p>
            <a:pPr algn="just"/>
            <a:r>
              <a:rPr lang="cs-CZ" dirty="0"/>
              <a:t>K realizaci byl zvolen C# pro svou čitelnost a kompatibilitu .NET</a:t>
            </a:r>
          </a:p>
          <a:p>
            <a:pPr algn="just"/>
            <a:r>
              <a:rPr lang="cs-CZ" dirty="0"/>
              <a:t>Ačkoliv má procedurální generování mapy mouchy je vhodným základem, který si může programátor upravit dle svých potřeb</a:t>
            </a:r>
          </a:p>
          <a:p>
            <a:pPr algn="just"/>
            <a:r>
              <a:rPr lang="cs-CZ" dirty="0"/>
              <a:t>Knihovna by měla být bez problémů použitelná pro všechny RPG a akční hry se soubojovým systémem</a:t>
            </a:r>
          </a:p>
          <a:p>
            <a:pPr algn="just"/>
            <a:endParaRPr lang="cs-CZ" dirty="0"/>
          </a:p>
          <a:p>
            <a:pPr algn="just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55701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32DEB359-6B80-3613-966B-FAA9301011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cs-CZ" sz="8800" dirty="0"/>
              <a:t>Otázka oponenta č.1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E850045-51D5-2556-4104-278A4FD24E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sz="4400" b="1" dirty="0"/>
              <a:t>Návrh univerzální programové logiky pro vývoj her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6EF8A6A-A94B-E009-2904-00483D9F88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79500" y="3422469"/>
            <a:ext cx="15680146" cy="5821414"/>
          </a:xfrm>
        </p:spPr>
        <p:txBody>
          <a:bodyPr/>
          <a:lstStyle/>
          <a:p>
            <a:pPr marL="0" indent="0">
              <a:buNone/>
            </a:pPr>
            <a:r>
              <a:rPr lang="cs-CZ" sz="4800" dirty="0"/>
              <a:t>„</a:t>
            </a:r>
            <a:r>
              <a:rPr lang="cs-CZ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Při porovnání grafických výstupu (kap. 5) poměrně negativně hodnotíte WinForm, ale v programu jej sám používáte. Proč tomu tak je?“</a:t>
            </a:r>
          </a:p>
          <a:p>
            <a:endParaRPr lang="cs-CZ" b="1" dirty="0"/>
          </a:p>
          <a:p>
            <a:pPr algn="just"/>
            <a:r>
              <a:rPr lang="cs-CZ" b="1" dirty="0"/>
              <a:t>Výhodou WinForm oproti novějším technologiím je, že k definici UI nepoužívá XAML a </a:t>
            </a:r>
            <a:r>
              <a:rPr lang="cs-CZ" b="1" dirty="0" err="1"/>
              <a:t>binding</a:t>
            </a:r>
            <a:r>
              <a:rPr lang="cs-CZ" b="1" dirty="0"/>
              <a:t>. Veškerá interakce s UI je snadno čitelná i pro programátory, kteří s touto technologii nemají zkušenosti.</a:t>
            </a:r>
          </a:p>
          <a:p>
            <a:pPr marL="0" indent="0" algn="just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81893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32DEB359-6B80-3613-966B-FAA9301011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cs-CZ" sz="8800" dirty="0"/>
              <a:t>Otázka oponenta č.2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E850045-51D5-2556-4104-278A4FD24E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sz="4400" b="1" dirty="0"/>
              <a:t>Návrh univerzální programové logiky pro vývoj her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6EF8A6A-A94B-E009-2904-00483D9F88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79500" y="3422469"/>
            <a:ext cx="15680146" cy="5821414"/>
          </a:xfrm>
        </p:spPr>
        <p:txBody>
          <a:bodyPr/>
          <a:lstStyle/>
          <a:p>
            <a:pPr marL="0" indent="0">
              <a:buNone/>
            </a:pPr>
            <a:r>
              <a:rPr lang="cs-CZ" sz="4800" dirty="0"/>
              <a:t>„</a:t>
            </a:r>
            <a:r>
              <a:rPr lang="cs-CZ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Jaké se běžně využívají metody testování software v herním průmyslu ?“</a:t>
            </a:r>
          </a:p>
          <a:p>
            <a:endParaRPr lang="cs-CZ" b="1" dirty="0"/>
          </a:p>
          <a:p>
            <a:pPr algn="just"/>
            <a:r>
              <a:rPr lang="cs-CZ" b="1" dirty="0"/>
              <a:t>Unit testy na kontrolu správných výstupů metod</a:t>
            </a:r>
          </a:p>
          <a:p>
            <a:pPr algn="just"/>
            <a:r>
              <a:rPr lang="cs-CZ" b="1" dirty="0"/>
              <a:t>Alfa testy</a:t>
            </a:r>
          </a:p>
          <a:p>
            <a:pPr algn="just"/>
            <a:r>
              <a:rPr lang="cs-CZ" b="1" dirty="0"/>
              <a:t>Beta testy</a:t>
            </a:r>
          </a:p>
          <a:p>
            <a:pPr algn="just"/>
            <a:r>
              <a:rPr lang="cs-CZ" b="1" dirty="0"/>
              <a:t>Zátěžové testy pro ověření chování na </a:t>
            </a:r>
            <a:r>
              <a:rPr lang="cs-CZ" b="1"/>
              <a:t>slabším hardware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0689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32DEB359-6B80-3613-966B-FAA9301011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E850045-51D5-2556-4104-278A4FD24E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sz="4400" b="1" dirty="0"/>
              <a:t>Návrh univerzální programové logiky pro vývoj her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6EF8A6A-A94B-E009-2904-00483D9F88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79500" y="3422469"/>
            <a:ext cx="15680146" cy="5821414"/>
          </a:xfrm>
        </p:spPr>
        <p:txBody>
          <a:bodyPr/>
          <a:lstStyle/>
          <a:p>
            <a:pPr algn="just"/>
            <a:r>
              <a:rPr lang="cs-CZ" dirty="0"/>
              <a:t>Důvod pro vytvoření knihovny</a:t>
            </a:r>
          </a:p>
          <a:p>
            <a:pPr algn="just"/>
            <a:endParaRPr lang="cs-CZ" b="1" dirty="0"/>
          </a:p>
          <a:p>
            <a:pPr algn="just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0136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32DEB359-6B80-3613-966B-FAA9301011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cs-CZ" dirty="0"/>
              <a:t>Cíl práce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E850045-51D5-2556-4104-278A4FD24E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sz="4400" b="1" dirty="0"/>
              <a:t>Návrh univerzální programové logiky pro vývoj her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6EF8A6A-A94B-E009-2904-00483D9F88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79500" y="3422469"/>
            <a:ext cx="15680146" cy="5821414"/>
          </a:xfrm>
        </p:spPr>
        <p:txBody>
          <a:bodyPr/>
          <a:lstStyle/>
          <a:p>
            <a:r>
              <a:rPr lang="cs-CZ" dirty="0"/>
              <a:t>Výběr programovacího jazyku</a:t>
            </a:r>
          </a:p>
          <a:p>
            <a:r>
              <a:rPr lang="cs-CZ" dirty="0"/>
              <a:t>Představení uživatelská rozhraní a herní </a:t>
            </a:r>
            <a:r>
              <a:rPr lang="cs-CZ" dirty="0" err="1"/>
              <a:t>enginy</a:t>
            </a:r>
            <a:endParaRPr lang="cs-CZ" dirty="0"/>
          </a:p>
          <a:p>
            <a:r>
              <a:rPr lang="cs-CZ" dirty="0"/>
              <a:t>Vytvoření knihovny</a:t>
            </a:r>
          </a:p>
          <a:p>
            <a:r>
              <a:rPr lang="cs-CZ" dirty="0"/>
              <a:t>Vytvoření vzorové implementace</a:t>
            </a:r>
          </a:p>
          <a:p>
            <a:endParaRPr lang="cs-CZ" dirty="0"/>
          </a:p>
          <a:p>
            <a:pPr algn="just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7370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32DEB359-6B80-3613-966B-FAA9301011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cs-CZ" dirty="0"/>
              <a:t>Metodika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E850045-51D5-2556-4104-278A4FD24E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sz="4400" b="1" dirty="0"/>
              <a:t>Návrh univerzální programové logiky pro vývoj her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6EF8A6A-A94B-E009-2904-00483D9F88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79500" y="3422469"/>
            <a:ext cx="15680146" cy="5821414"/>
          </a:xfrm>
        </p:spPr>
        <p:txBody>
          <a:bodyPr/>
          <a:lstStyle/>
          <a:p>
            <a:r>
              <a:rPr lang="cs-CZ" dirty="0"/>
              <a:t>Výběr programovacího jazyku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Porovnání C++, Javy a C#</a:t>
            </a:r>
          </a:p>
          <a:p>
            <a:r>
              <a:rPr lang="cs-CZ" dirty="0"/>
              <a:t>Představení uživatelská rozhraní a herní </a:t>
            </a:r>
            <a:r>
              <a:rPr lang="cs-CZ" dirty="0" err="1"/>
              <a:t>enginy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Představení typů uživatelských rozhraní a uvedení příkladů pro .NET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Představení tří nejpoužívanějších herních </a:t>
            </a:r>
            <a:r>
              <a:rPr lang="cs-CZ" dirty="0" err="1"/>
              <a:t>enginů</a:t>
            </a:r>
            <a:endParaRPr lang="cs-CZ" dirty="0"/>
          </a:p>
          <a:p>
            <a:r>
              <a:rPr lang="cs-CZ" dirty="0"/>
              <a:t>Vytvoření knihovny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Návrh knihovny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Realizace knihovny podle návrhu</a:t>
            </a:r>
          </a:p>
          <a:p>
            <a:r>
              <a:rPr lang="cs-CZ" dirty="0"/>
              <a:t>Vytvoření vzorové implementace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Vytvoření okenní aplikace umožňující si vyzkoušet jak knihovna funguje</a:t>
            </a:r>
          </a:p>
        </p:txBody>
      </p:sp>
    </p:spTree>
    <p:extLst>
      <p:ext uri="{BB962C8B-B14F-4D97-AF65-F5344CB8AC3E}">
        <p14:creationId xmlns:p14="http://schemas.microsoft.com/office/powerpoint/2010/main" val="420536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32DEB359-6B80-3613-966B-FAA9301011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cs-CZ" dirty="0"/>
              <a:t>Výběr programovacího jazyku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E850045-51D5-2556-4104-278A4FD24E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sz="4400" b="1" dirty="0"/>
              <a:t>Návrh univerzální programové logiky pro vývoj her</a:t>
            </a:r>
          </a:p>
        </p:txBody>
      </p:sp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C5E70B80-76F2-290E-E726-75DF88A43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657147"/>
              </p:ext>
            </p:extLst>
          </p:nvPr>
        </p:nvGraphicFramePr>
        <p:xfrm>
          <a:off x="5540990" y="3138985"/>
          <a:ext cx="7397088" cy="657716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49272">
                  <a:extLst>
                    <a:ext uri="{9D8B030D-6E8A-4147-A177-3AD203B41FA5}">
                      <a16:colId xmlns:a16="http://schemas.microsoft.com/office/drawing/2014/main" val="2002196504"/>
                    </a:ext>
                  </a:extLst>
                </a:gridCol>
                <a:gridCol w="1849272">
                  <a:extLst>
                    <a:ext uri="{9D8B030D-6E8A-4147-A177-3AD203B41FA5}">
                      <a16:colId xmlns:a16="http://schemas.microsoft.com/office/drawing/2014/main" val="1751406171"/>
                    </a:ext>
                  </a:extLst>
                </a:gridCol>
                <a:gridCol w="1849272">
                  <a:extLst>
                    <a:ext uri="{9D8B030D-6E8A-4147-A177-3AD203B41FA5}">
                      <a16:colId xmlns:a16="http://schemas.microsoft.com/office/drawing/2014/main" val="2065217288"/>
                    </a:ext>
                  </a:extLst>
                </a:gridCol>
                <a:gridCol w="1849272">
                  <a:extLst>
                    <a:ext uri="{9D8B030D-6E8A-4147-A177-3AD203B41FA5}">
                      <a16:colId xmlns:a16="http://schemas.microsoft.com/office/drawing/2014/main" val="2511448254"/>
                    </a:ext>
                  </a:extLst>
                </a:gridCol>
              </a:tblGrid>
              <a:tr h="5019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</a:rPr>
                        <a:t> 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2000" b="1" dirty="0">
                          <a:effectLst/>
                        </a:rPr>
                        <a:t>C++</a:t>
                      </a:r>
                      <a:endParaRPr lang="cs-CZ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2000" b="1" dirty="0">
                          <a:effectLst/>
                        </a:rPr>
                        <a:t>Java</a:t>
                      </a:r>
                      <a:endParaRPr lang="cs-CZ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2000" b="1" dirty="0">
                          <a:effectLst/>
                        </a:rPr>
                        <a:t>C#</a:t>
                      </a:r>
                      <a:endParaRPr lang="cs-CZ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6905855"/>
                  </a:ext>
                </a:extLst>
              </a:tr>
              <a:tr h="6385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</a:rPr>
                        <a:t>Byte </a:t>
                      </a:r>
                      <a:r>
                        <a:rPr lang="en-US" sz="1600" dirty="0">
                          <a:effectLst/>
                        </a:rPr>
                        <a:t>code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</a:rPr>
                        <a:t>ne (C++/CLI ano)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</a:rPr>
                        <a:t>ano (může být přeložen)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580667"/>
                  </a:ext>
                </a:extLst>
              </a:tr>
              <a:tr h="3012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</a:rPr>
                        <a:t>Headery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</a:rPr>
                        <a:t>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</a:rPr>
                        <a:t>ne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10446"/>
                  </a:ext>
                </a:extLst>
              </a:tr>
              <a:tr h="6385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</a:rPr>
                        <a:t>Garbage Collector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</a:rPr>
                        <a:t>ne (možno použít třetí strany)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</a:rPr>
                        <a:t>ano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210261"/>
                  </a:ext>
                </a:extLst>
              </a:tr>
              <a:tr h="6385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</a:rPr>
                        <a:t>Přetěžování operátorů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</a:rPr>
                        <a:t>ano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</a:rPr>
                        <a:t>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</a:rPr>
                        <a:t>ano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324970"/>
                  </a:ext>
                </a:extLst>
              </a:tr>
              <a:tr h="3012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</a:rPr>
                        <a:t>Vlastní eventy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</a:rPr>
                        <a:t>vlastní řešení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</a:rPr>
                        <a:t>ano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716711"/>
                  </a:ext>
                </a:extLst>
              </a:tr>
              <a:tr h="3012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</a:rPr>
                        <a:t>Properties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</a:rPr>
                        <a:t>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</a:rPr>
                        <a:t>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</a:rPr>
                        <a:t>ano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393861"/>
                  </a:ext>
                </a:extLst>
              </a:tr>
              <a:tr h="3012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</a:rPr>
                        <a:t>In/</a:t>
                      </a:r>
                      <a:r>
                        <a:rPr lang="en-US" sz="1600">
                          <a:effectLst/>
                        </a:rPr>
                        <a:t>out/ref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</a:rPr>
                        <a:t>pointery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</a:rPr>
                        <a:t>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021364"/>
                  </a:ext>
                </a:extLst>
              </a:tr>
              <a:tr h="6385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</a:rPr>
                        <a:t>Maximální počet rodičovských tříd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</a:rPr>
                        <a:t>neomezen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</a:rPr>
                        <a:t>1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</a:rPr>
                        <a:t>1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527855"/>
                  </a:ext>
                </a:extLst>
              </a:tr>
              <a:tr h="3012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</a:rPr>
                        <a:t>uint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</a:rPr>
                        <a:t>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</a:rPr>
                        <a:t>ano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382057"/>
                  </a:ext>
                </a:extLst>
              </a:tr>
              <a:tr h="3012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</a:rPr>
                        <a:t>struct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</a:rPr>
                        <a:t>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</a:rPr>
                        <a:t>ano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966251"/>
                  </a:ext>
                </a:extLst>
              </a:tr>
              <a:tr h="3012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</a:rPr>
                        <a:t>MSIL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</a:rPr>
                        <a:t>jen C++/CLI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</a:rPr>
                        <a:t>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360327"/>
                  </a:ext>
                </a:extLst>
              </a:tr>
              <a:tr h="3012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</a:rPr>
                        <a:t> 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</a:rPr>
                        <a:t> 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</a:rPr>
                        <a:t> 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</a:rPr>
                        <a:t> 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4176840"/>
                  </a:ext>
                </a:extLst>
              </a:tr>
              <a:tr h="6385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</a:rPr>
                        <a:t>Příklad Herních enginů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 err="1">
                          <a:effectLst/>
                        </a:rPr>
                        <a:t>Unreal</a:t>
                      </a:r>
                      <a:r>
                        <a:rPr lang="cs-CZ" sz="1600" dirty="0">
                          <a:effectLst/>
                        </a:rPr>
                        <a:t>,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</a:rPr>
                        <a:t>CRYENGINE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 err="1">
                          <a:effectLst/>
                        </a:rPr>
                        <a:t>Greenfoot</a:t>
                      </a:r>
                      <a:r>
                        <a:rPr lang="cs-CZ" sz="1600" dirty="0">
                          <a:effectLst/>
                        </a:rPr>
                        <a:t>,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 err="1">
                          <a:effectLst/>
                        </a:rPr>
                        <a:t>libGDX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</a:rPr>
                        <a:t>Unity,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</a:rPr>
                        <a:t>CRYENGINE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4389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83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32DEB359-6B80-3613-966B-FAA9301011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Představení typů uživatelských rozhraní 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E850045-51D5-2556-4104-278A4FD24E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sz="4400" b="1" dirty="0"/>
              <a:t>Návrh univerzální programové logiky pro vývoj her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AC58AB6-45E2-E7B1-1BEC-B80F44C75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585" y="3116911"/>
            <a:ext cx="10382606" cy="597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6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32DEB359-6B80-3613-966B-FAA9301011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Představení tří nejpoužívanějších herních </a:t>
            </a:r>
            <a:r>
              <a:rPr lang="cs-CZ" dirty="0" err="1"/>
              <a:t>enginů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E850045-51D5-2556-4104-278A4FD24E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sz="4400" b="1" dirty="0"/>
              <a:t>Návrh univerzální programové logiky pro vývoj her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86D863A6-5AD4-D5E4-82F8-E1072E08C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021269"/>
              </p:ext>
            </p:extLst>
          </p:nvPr>
        </p:nvGraphicFramePr>
        <p:xfrm>
          <a:off x="2729552" y="3072047"/>
          <a:ext cx="11136573" cy="606487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79678">
                  <a:extLst>
                    <a:ext uri="{9D8B030D-6E8A-4147-A177-3AD203B41FA5}">
                      <a16:colId xmlns:a16="http://schemas.microsoft.com/office/drawing/2014/main" val="2763708742"/>
                    </a:ext>
                  </a:extLst>
                </a:gridCol>
                <a:gridCol w="672824">
                  <a:extLst>
                    <a:ext uri="{9D8B030D-6E8A-4147-A177-3AD203B41FA5}">
                      <a16:colId xmlns:a16="http://schemas.microsoft.com/office/drawing/2014/main" val="1743667154"/>
                    </a:ext>
                  </a:extLst>
                </a:gridCol>
                <a:gridCol w="2425217">
                  <a:extLst>
                    <a:ext uri="{9D8B030D-6E8A-4147-A177-3AD203B41FA5}">
                      <a16:colId xmlns:a16="http://schemas.microsoft.com/office/drawing/2014/main" val="3270440595"/>
                    </a:ext>
                  </a:extLst>
                </a:gridCol>
                <a:gridCol w="2374711">
                  <a:extLst>
                    <a:ext uri="{9D8B030D-6E8A-4147-A177-3AD203B41FA5}">
                      <a16:colId xmlns:a16="http://schemas.microsoft.com/office/drawing/2014/main" val="1725876700"/>
                    </a:ext>
                  </a:extLst>
                </a:gridCol>
                <a:gridCol w="2784143">
                  <a:extLst>
                    <a:ext uri="{9D8B030D-6E8A-4147-A177-3AD203B41FA5}">
                      <a16:colId xmlns:a16="http://schemas.microsoft.com/office/drawing/2014/main" val="2829871284"/>
                    </a:ext>
                  </a:extLst>
                </a:gridCol>
              </a:tblGrid>
              <a:tr h="540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b="1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Unity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Unreal Engine</a:t>
                      </a:r>
                      <a:endParaRPr lang="cs-CZ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CRYENGINE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7764156"/>
                  </a:ext>
                </a:extLst>
              </a:tr>
              <a:tr h="33480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Využíván převážně pro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indie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AAA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AAA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4253493"/>
                  </a:ext>
                </a:extLst>
              </a:tr>
              <a:tr h="333405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Windows, Linux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12342"/>
                  </a:ext>
                </a:extLst>
              </a:tr>
              <a:tr h="333405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MacOS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893604"/>
                  </a:ext>
                </a:extLst>
              </a:tr>
              <a:tr h="333405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PS4, Xbox One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023113"/>
                  </a:ext>
                </a:extLst>
              </a:tr>
              <a:tr h="333405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PS5, Xbox X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761135"/>
                  </a:ext>
                </a:extLst>
              </a:tr>
              <a:tr h="333405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iOS a Android.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38176"/>
                  </a:ext>
                </a:extLst>
              </a:tr>
              <a:tr h="333405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426457"/>
                  </a:ext>
                </a:extLst>
              </a:tr>
              <a:tr h="33480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Zdarma při zisku pod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$100 000 za 12 měsíců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$1 000 000 za produkt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$5 000 za rok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0800619"/>
                  </a:ext>
                </a:extLst>
              </a:tr>
              <a:tr h="706638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Cena licence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$399 (zisk pod $200 000)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/$2 400 ročně za počítač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5 % ze zisku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5 % ze zisku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9055092"/>
                  </a:ext>
                </a:extLst>
              </a:tr>
              <a:tr h="396844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Poplatek pětičlenného studia při zisku 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$100k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$ 1 995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$4 7500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6895089"/>
                  </a:ext>
                </a:extLst>
              </a:tr>
              <a:tr h="396844"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$10 200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$50 000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$49 750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1225581"/>
                  </a:ext>
                </a:extLst>
              </a:tr>
              <a:tr h="333405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890141"/>
                  </a:ext>
                </a:extLst>
              </a:tr>
              <a:tr h="333405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jazyky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C#, JavaScript, Boo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C++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C++, C#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0092059"/>
                  </a:ext>
                </a:extLst>
              </a:tr>
              <a:tr h="648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Příklady her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Cuphead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Hollow Knight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Fortnite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Borderlands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Crysis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Kingdom Come: Deliverance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2721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501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32DEB359-6B80-3613-966B-FAA9301011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cs-CZ" dirty="0"/>
              <a:t>Vlastní řešení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E850045-51D5-2556-4104-278A4FD24E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sz="4400" b="1" dirty="0"/>
              <a:t>Návrh univerzální programové logiky pro vývoj her</a:t>
            </a:r>
          </a:p>
        </p:txBody>
      </p:sp>
      <p:pic>
        <p:nvPicPr>
          <p:cNvPr id="12" name="Obrázek 11">
            <a:extLst>
              <a:ext uri="{FF2B5EF4-FFF2-40B4-BE49-F238E27FC236}">
                <a16:creationId xmlns:a16="http://schemas.microsoft.com/office/drawing/2014/main" id="{747C523C-5D92-D92B-F45F-2DC821104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455" y="4086218"/>
            <a:ext cx="10802858" cy="4334480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630FA7EE-D5AF-EA47-D77E-738BB04F4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890" y="3506032"/>
            <a:ext cx="5085908" cy="491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2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32DEB359-6B80-3613-966B-FAA9301011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cs-CZ" dirty="0"/>
              <a:t>Výsledky a jejich zhodnocení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E850045-51D5-2556-4104-278A4FD24E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sz="4400" b="1" dirty="0"/>
              <a:t>Návrh univerzální programové logiky pro vývoj her</a:t>
            </a:r>
          </a:p>
        </p:txBody>
      </p:sp>
      <p:graphicFrame>
        <p:nvGraphicFramePr>
          <p:cNvPr id="7" name="Tabulka 7">
            <a:extLst>
              <a:ext uri="{FF2B5EF4-FFF2-40B4-BE49-F238E27FC236}">
                <a16:creationId xmlns:a16="http://schemas.microsoft.com/office/drawing/2014/main" id="{63E349D2-5AE4-334C-3E46-2AC98BB9A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227875"/>
              </p:ext>
            </p:extLst>
          </p:nvPr>
        </p:nvGraphicFramePr>
        <p:xfrm>
          <a:off x="502249" y="4070934"/>
          <a:ext cx="17283502" cy="352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3502">
                  <a:extLst>
                    <a:ext uri="{9D8B030D-6E8A-4147-A177-3AD203B41FA5}">
                      <a16:colId xmlns:a16="http://schemas.microsoft.com/office/drawing/2014/main" val="416579822"/>
                    </a:ext>
                  </a:extLst>
                </a:gridCol>
                <a:gridCol w="2988000">
                  <a:extLst>
                    <a:ext uri="{9D8B030D-6E8A-4147-A177-3AD203B41FA5}">
                      <a16:colId xmlns:a16="http://schemas.microsoft.com/office/drawing/2014/main" val="1124851448"/>
                    </a:ext>
                  </a:extLst>
                </a:gridCol>
                <a:gridCol w="2988000">
                  <a:extLst>
                    <a:ext uri="{9D8B030D-6E8A-4147-A177-3AD203B41FA5}">
                      <a16:colId xmlns:a16="http://schemas.microsoft.com/office/drawing/2014/main" val="2631490027"/>
                    </a:ext>
                  </a:extLst>
                </a:gridCol>
                <a:gridCol w="2988000">
                  <a:extLst>
                    <a:ext uri="{9D8B030D-6E8A-4147-A177-3AD203B41FA5}">
                      <a16:colId xmlns:a16="http://schemas.microsoft.com/office/drawing/2014/main" val="3898281412"/>
                    </a:ext>
                  </a:extLst>
                </a:gridCol>
                <a:gridCol w="2988000">
                  <a:extLst>
                    <a:ext uri="{9D8B030D-6E8A-4147-A177-3AD203B41FA5}">
                      <a16:colId xmlns:a16="http://schemas.microsoft.com/office/drawing/2014/main" val="2344590845"/>
                    </a:ext>
                  </a:extLst>
                </a:gridCol>
                <a:gridCol w="2988000">
                  <a:extLst>
                    <a:ext uri="{9D8B030D-6E8A-4147-A177-3AD203B41FA5}">
                      <a16:colId xmlns:a16="http://schemas.microsoft.com/office/drawing/2014/main" val="2739174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nepravděpodobné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neoptimalizované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částečně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Bez výrazných úprav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plně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72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RPG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225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FPS/TPS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59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bojové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171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plošinovky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56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strategie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441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závodní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0211"/>
                  </a:ext>
                </a:extLst>
              </a:tr>
            </a:tbl>
          </a:graphicData>
        </a:graphic>
      </p:graphicFrame>
      <p:sp>
        <p:nvSpPr>
          <p:cNvPr id="8" name="Zástupný text 2">
            <a:extLst>
              <a:ext uri="{FF2B5EF4-FFF2-40B4-BE49-F238E27FC236}">
                <a16:creationId xmlns:a16="http://schemas.microsoft.com/office/drawing/2014/main" id="{491E1FEE-86C5-7F85-2DDA-DB9227E1C477}"/>
              </a:ext>
            </a:extLst>
          </p:cNvPr>
          <p:cNvSpPr txBox="1">
            <a:spLocks/>
          </p:cNvSpPr>
          <p:nvPr/>
        </p:nvSpPr>
        <p:spPr>
          <a:xfrm>
            <a:off x="2854657" y="2935569"/>
            <a:ext cx="14353343" cy="1043118"/>
          </a:xfrm>
          <a:prstGeom prst="rect">
            <a:avLst/>
          </a:prstGeom>
        </p:spPr>
        <p:txBody>
          <a:bodyPr anchor="ctr"/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3000" b="0" kern="1200">
                <a:solidFill>
                  <a:srgbClr val="413C91"/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3600" b="1" dirty="0"/>
              <a:t>Odhadovaná úroveň použitelnosti knihovny pro různé žánry</a:t>
            </a:r>
          </a:p>
        </p:txBody>
      </p:sp>
    </p:spTree>
    <p:extLst>
      <p:ext uri="{BB962C8B-B14F-4D97-AF65-F5344CB8AC3E}">
        <p14:creationId xmlns:p14="http://schemas.microsoft.com/office/powerpoint/2010/main" val="46594586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ZU_TF_prezentace_sablona  -  Jen pro čtení" id="{622EBC3D-D1DD-4DC5-9434-F500FB9723FB}" vid="{E25A6F08-0146-4EBB-81EC-09A0106238DF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CAB84634EA8074BA96FEF2B407EBD27" ma:contentTypeVersion="11" ma:contentTypeDescription="Vytvoří nový dokument" ma:contentTypeScope="" ma:versionID="02eb0f0882b981d70efe520bd1a43e1d">
  <xsd:schema xmlns:xsd="http://www.w3.org/2001/XMLSchema" xmlns:xs="http://www.w3.org/2001/XMLSchema" xmlns:p="http://schemas.microsoft.com/office/2006/metadata/properties" xmlns:ns2="8bdbf0fd-f281-4dc0-a62e-de3a0c0e2d61" xmlns:ns3="24f1a15d-fb4f-4d23-8500-b42cd3aa9665" targetNamespace="http://schemas.microsoft.com/office/2006/metadata/properties" ma:root="true" ma:fieldsID="f1378639c47a55150edee2506240f81f" ns2:_="" ns3:_="">
    <xsd:import namespace="8bdbf0fd-f281-4dc0-a62e-de3a0c0e2d61"/>
    <xsd:import namespace="24f1a15d-fb4f-4d23-8500-b42cd3aa96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OdkazKeStazeni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dbf0fd-f281-4dc0-a62e-de3a0c0e2d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Značky obrázků" ma:readOnly="false" ma:fieldId="{5cf76f15-5ced-4ddc-b409-7134ff3c332f}" ma:taxonomyMulti="true" ma:sspId="6104055d-a7a1-4227-823d-893947fae55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OdkazKeStazeni" ma:index="17" nillable="true" ma:displayName="Název šablony" ma:format="Dropdown" ma:internalName="OdkazKeStazeni">
      <xsd:simpleType>
        <xsd:restriction base="dms:Text">
          <xsd:maxLength value="255"/>
        </xsd:restriction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f1a15d-fb4f-4d23-8500-b42cd3aa966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044f72c9-ff5d-46ea-9fe3-6e733140eb68}" ma:internalName="TaxCatchAll" ma:showField="CatchAllData" ma:web="24f1a15d-fb4f-4d23-8500-b42cd3aa96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bdbf0fd-f281-4dc0-a62e-de3a0c0e2d61">
      <Terms xmlns="http://schemas.microsoft.com/office/infopath/2007/PartnerControls"/>
    </lcf76f155ced4ddcb4097134ff3c332f>
    <TaxCatchAll xmlns="24f1a15d-fb4f-4d23-8500-b42cd3aa9665" xsi:nil="true"/>
    <OdkazKeStazeni xmlns="8bdbf0fd-f281-4dc0-a62e-de3a0c0e2d61" xsi:nil="true"/>
  </documentManagement>
</p:properties>
</file>

<file path=customXml/itemProps1.xml><?xml version="1.0" encoding="utf-8"?>
<ds:datastoreItem xmlns:ds="http://schemas.openxmlformats.org/officeDocument/2006/customXml" ds:itemID="{CDFD184F-B441-411D-959A-CF127E865E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537BC2-05CB-4D23-B619-1BCFBA497B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dbf0fd-f281-4dc0-a62e-de3a0c0e2d61"/>
    <ds:schemaRef ds:uri="24f1a15d-fb4f-4d23-8500-b42cd3aa96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820661E-258E-4D50-BE15-B53307C64932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24f1a15d-fb4f-4d23-8500-b42cd3aa9665"/>
    <ds:schemaRef ds:uri="8bdbf0fd-f281-4dc0-a62e-de3a0c0e2d61"/>
    <ds:schemaRef ds:uri="http://www.w3.org/XML/1998/namespace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CZU_TF_prezentace_sablona</Template>
  <TotalTime>403</TotalTime>
  <Words>596</Words>
  <Application>Microsoft Office PowerPoint</Application>
  <PresentationFormat>Vlastní</PresentationFormat>
  <Paragraphs>184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Roboto Black</vt:lpstr>
      <vt:lpstr>Times New Roman</vt:lpstr>
      <vt:lpstr>Wingdings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Votruba Zdeněk</dc:creator>
  <cp:lastModifiedBy>Martin Novák</cp:lastModifiedBy>
  <cp:revision>43</cp:revision>
  <cp:lastPrinted>2019-11-11T10:53:52Z</cp:lastPrinted>
  <dcterms:created xsi:type="dcterms:W3CDTF">2023-05-02T12:27:56Z</dcterms:created>
  <dcterms:modified xsi:type="dcterms:W3CDTF">2023-05-08T16:17:25Z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0x0101004CAB84634EA8074BA96FEF2B407EBD27</vt:lpwstr>
  </property>
  <property fmtid="{D5CDD505-2E9C-101B-9397-08002B2CF9AE}" pid="3" name="MediaServiceImageTags">
    <vt:lpwstr/>
  </property>
</Properties>
</file>