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4" r:id="rId12"/>
    <p:sldId id="270" r:id="rId13"/>
    <p:sldId id="271" r:id="rId14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úrovně, čímž se vylepšují atributy postavy. Obvykle má postava předměty, které ovlivňují její atributy a případně i schopnosti. Většina akčních her a strategií obsahuje soubojový systém.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</a:t>
            </a:r>
            <a:r>
              <a:rPr lang="cs-CZ" dirty="0" err="1"/>
              <a:t>studia</a:t>
            </a:r>
            <a:r>
              <a:rPr lang="cs-CZ" dirty="0"/>
              <a:t>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uživatelská rozhraní a herní </a:t>
            </a:r>
            <a:r>
              <a:rPr lang="cs-CZ" dirty="0" err="1"/>
              <a:t>enginy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programovacího jazyku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typů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8C340BB-B2A1-1D13-12C3-D4E3B5B1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49901"/>
            <a:ext cx="9855816" cy="56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tří nejpoužívanějších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737</Words>
  <Application>Microsoft Office PowerPoint</Application>
  <PresentationFormat>Vlastní</PresentationFormat>
  <Paragraphs>189</Paragraphs>
  <Slides>13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Výběr programovacího jazyku</vt:lpstr>
      <vt:lpstr>Představení typů uživatelských rozhraní</vt:lpstr>
      <vt:lpstr>Představení tří nejpoužívanějších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38</cp:revision>
  <dcterms:created xsi:type="dcterms:W3CDTF">2015-05-04T20:45:11Z</dcterms:created>
  <dcterms:modified xsi:type="dcterms:W3CDTF">2023-05-15T12:50:08Z</dcterms:modified>
</cp:coreProperties>
</file>