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272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1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Martin Novák</a:t>
            </a:r>
            <a:endParaRPr lang="cs-CZ" sz="1400" dirty="0"/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 svou čitelnost a kompatibilitu .NET</a:t>
            </a:r>
          </a:p>
          <a:p>
            <a:r>
              <a:rPr lang="cs-CZ" dirty="0"/>
              <a:t>Ačkoliv má procedurální generování mapy mouchy je vhodným základem, který si může programátor upravit dle svých potřeb</a:t>
            </a:r>
          </a:p>
          <a:p>
            <a:r>
              <a:rPr lang="cs-CZ" dirty="0"/>
              <a:t>Knihovna by měla být bez problémů použitelná pro všechny RPG a akční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her, je velká část logiky, která se stále opakuje.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Výběr programovacího jazyku</a:t>
            </a:r>
          </a:p>
          <a:p>
            <a:r>
              <a:rPr lang="cs-CZ" dirty="0"/>
              <a:t>Představení uživatelská rozhraní a herní </a:t>
            </a:r>
            <a:r>
              <a:rPr lang="cs-CZ" dirty="0" err="1"/>
              <a:t>enginy</a:t>
            </a:r>
            <a:endParaRPr lang="cs-CZ" dirty="0"/>
          </a:p>
          <a:p>
            <a:r>
              <a:rPr lang="cs-CZ" dirty="0"/>
              <a:t>Vytvoření knihovny</a:t>
            </a:r>
          </a:p>
          <a:p>
            <a:r>
              <a:rPr lang="cs-CZ" dirty="0"/>
              <a:t>Vytvoření vzorové implementace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Výběr programovacího jazyku</a:t>
            </a:r>
          </a:p>
          <a:p>
            <a:pPr lvl="1"/>
            <a:r>
              <a:rPr lang="cs-CZ" dirty="0"/>
              <a:t>Porovnání C++, Javy a C#</a:t>
            </a:r>
          </a:p>
          <a:p>
            <a:r>
              <a:rPr lang="cs-CZ" dirty="0"/>
              <a:t>Představení uživatelská rozhraní a herní </a:t>
            </a:r>
            <a:r>
              <a:rPr lang="cs-CZ" dirty="0" err="1"/>
              <a:t>enginy</a:t>
            </a:r>
            <a:endParaRPr lang="cs-CZ" dirty="0"/>
          </a:p>
          <a:p>
            <a:pPr lvl="1"/>
            <a:r>
              <a:rPr lang="cs-CZ" dirty="0"/>
              <a:t>Představení typů uživatelských rozhraní a uvedení příkladů pro .NET</a:t>
            </a:r>
          </a:p>
          <a:p>
            <a:pPr lvl="1"/>
            <a:r>
              <a:rPr lang="cs-CZ" dirty="0"/>
              <a:t>Představení tří nejpoužívanějších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Vytvoření knihovny</a:t>
            </a:r>
          </a:p>
          <a:p>
            <a:pPr lvl="1"/>
            <a:r>
              <a:rPr lang="cs-CZ" dirty="0"/>
              <a:t>Návrh knihovny</a:t>
            </a:r>
          </a:p>
          <a:p>
            <a:pPr lvl="1"/>
            <a:r>
              <a:rPr lang="cs-CZ" dirty="0"/>
              <a:t>Realizace knihovny podle návrhu</a:t>
            </a:r>
          </a:p>
          <a:p>
            <a:r>
              <a:rPr lang="cs-CZ" dirty="0"/>
              <a:t>Vytvoření vzorové implementace</a:t>
            </a:r>
          </a:p>
          <a:p>
            <a:pPr lvl="1"/>
            <a:r>
              <a:rPr lang="cs-CZ" dirty="0"/>
              <a:t>Vytvoření okenní aplikace umožňující si vyzkoušet jak knihovna funguje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programovacího jazyku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7F48B-E8C5-D652-8802-DA402D8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typů uživatelských rozhraní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98D0F5-5E84-CF07-3D4E-46E200ED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C340BB-B2A1-1D13-12C3-D4E3B5B1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49901"/>
            <a:ext cx="9855816" cy="56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tří nejpoužívanějších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528</Words>
  <Application>Microsoft Office PowerPoint</Application>
  <PresentationFormat>Vlastní</PresentationFormat>
  <Paragraphs>187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Výběr programovacího jazyku</vt:lpstr>
      <vt:lpstr>Představení typů uživatelských rozhraní</vt:lpstr>
      <vt:lpstr>Představení tří nejpoužívanějších herních enginů</vt:lpstr>
      <vt:lpstr>Vlastní řešení</vt:lpstr>
      <vt:lpstr>Výsledky a jejich zhodnocení</vt:lpstr>
      <vt:lpstr>Závěr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12</cp:revision>
  <dcterms:created xsi:type="dcterms:W3CDTF">2015-05-04T20:45:11Z</dcterms:created>
  <dcterms:modified xsi:type="dcterms:W3CDTF">2023-05-12T18:57:34Z</dcterms:modified>
</cp:coreProperties>
</file>