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9lZL0Z4XdrdguLmTmZ1IR0YPN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BB960E-6111-43A1-97A1-4C34BAE26D89}">
  <a:tblStyle styleId="{2EBB960E-6111-43A1-97A1-4C34BAE26D8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cs-CZ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cs-CZ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í snímek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6286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3028950" y="6492240"/>
            <a:ext cx="30861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64579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svislý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628650" y="304800"/>
            <a:ext cx="788670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2141016" y="-197371"/>
            <a:ext cx="486196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6286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3028950" y="6492240"/>
            <a:ext cx="30861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64579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vislý nadpis a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 rot="5400000">
            <a:off x="5041923" y="2703536"/>
            <a:ext cx="4975180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 rot="5400000">
            <a:off x="1041422" y="789011"/>
            <a:ext cx="4975180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6286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3028950" y="6492240"/>
            <a:ext cx="30861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64579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628650" y="304800"/>
            <a:ext cx="788670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628650" y="1314994"/>
            <a:ext cx="7886700" cy="486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628650" y="6515100"/>
            <a:ext cx="2057400" cy="2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3028950" y="6515100"/>
            <a:ext cx="3086100" cy="2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6457950" y="6515100"/>
            <a:ext cx="2057400" cy="2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áhlaví části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6286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3028950" y="6492240"/>
            <a:ext cx="30861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64579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628650" y="304800"/>
            <a:ext cx="788670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6286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3028950" y="6492240"/>
            <a:ext cx="30861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64579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ání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629841" y="1132114"/>
            <a:ext cx="7886700" cy="55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6286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3028950" y="6492240"/>
            <a:ext cx="30861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64579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uze nadpis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628650" y="304800"/>
            <a:ext cx="788670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6286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3028950" y="6492240"/>
            <a:ext cx="30861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64579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ázdn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6286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3028950" y="6492240"/>
            <a:ext cx="30861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64579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titulkem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629841" y="1210490"/>
            <a:ext cx="2949178" cy="84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6286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>
            <a:off x="3028950" y="6492240"/>
            <a:ext cx="30861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64579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ek s titulkem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29841" y="1097280"/>
            <a:ext cx="2949178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6286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3028950" y="6492240"/>
            <a:ext cx="30861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64579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3">
            <a:alphaModFix/>
          </a:blip>
          <a:srcRect r="15683"/>
          <a:stretch/>
        </p:blipFill>
        <p:spPr>
          <a:xfrm>
            <a:off x="-1" y="244929"/>
            <a:ext cx="9144001" cy="6613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14">
            <a:alphaModFix/>
          </a:blip>
          <a:srcRect r="21052"/>
          <a:stretch/>
        </p:blipFill>
        <p:spPr>
          <a:xfrm>
            <a:off x="-3" y="-1"/>
            <a:ext cx="9144004" cy="651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28650" y="304800"/>
            <a:ext cx="788670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628650" y="1314994"/>
            <a:ext cx="7886700" cy="486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6286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3028950" y="6492240"/>
            <a:ext cx="30861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64579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cs-CZ"/>
              <a:t>TÉMA</a:t>
            </a: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0" y="1518248"/>
            <a:ext cx="9144000" cy="44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cs-CZ" sz="4400" b="1"/>
              <a:t>Tvorba webových aplikací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 b="1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cs-CZ" sz="2000" b="1"/>
              <a:t>Vyučující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cs-CZ" sz="2800" b="1"/>
              <a:t>Ing. Marek Pačes</a:t>
            </a:r>
            <a:endParaRPr sz="1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6457950" y="6492240"/>
            <a:ext cx="2057400" cy="22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cs-CZ"/>
              <a:t>1</a:t>
            </a:fld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873977" y="229095"/>
            <a:ext cx="788670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628650" y="304800"/>
            <a:ext cx="7886700" cy="69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cs-CZ"/>
              <a:t>Zkouška</a:t>
            </a:r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643750" y="1532975"/>
            <a:ext cx="7886700" cy="41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cs-CZ" b="1"/>
              <a:t>Teoretický test v Moodle (z přednášek)</a:t>
            </a:r>
            <a:endParaRPr b="1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cs-CZ"/>
              <a:t>Max 100 bodů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cs-CZ"/>
              <a:t>Minimum pro získání zápočtu 60 bodů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sldNum" idx="12"/>
          </p:nvPr>
        </p:nvSpPr>
        <p:spPr>
          <a:xfrm>
            <a:off x="6457950" y="6515100"/>
            <a:ext cx="2057400" cy="20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cs-CZ"/>
              <a:t>2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Kancelář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Předvádění na obrazovce (4:3)</PresentationFormat>
  <Paragraphs>14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TÉMA</vt:lpstr>
      <vt:lpstr>Zkouška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TÉMA</dc:title>
  <dc:creator>Martin Olmr</dc:creator>
  <cp:lastModifiedBy>Martin Novák</cp:lastModifiedBy>
  <cp:revision>1</cp:revision>
  <dcterms:created xsi:type="dcterms:W3CDTF">2015-05-04T20:45:11Z</dcterms:created>
  <dcterms:modified xsi:type="dcterms:W3CDTF">2023-05-12T18:18:45Z</dcterms:modified>
</cp:coreProperties>
</file>