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72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4" r:id="rId12"/>
    <p:sldId id="270" r:id="rId13"/>
    <p:sldId id="271" r:id="rId14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 vývoji her a především pokud mají RPG prvky, je velká část opakujícího se kódu. Například každá RPG hra obsahuje sbírání zkušeností a navyšování úrovně, čímž se vylepšují atributy postavy. Obvykle má postava předměty, které ovlivňují její atributy a případně i schopnosti. Většina akčních her a strategií obsahuje soubojový systém.</a:t>
            </a:r>
          </a:p>
          <a:p>
            <a:r>
              <a:rPr lang="cs-CZ" dirty="0"/>
              <a:t>Programátor je proto nucen tuto opakující logiku psát či kopírovat stále dokola, v čemž by měla pomoci knihovna vytvořena v této práci. Mezi hlavní požadavky je, aby fungovala bez ohledu na to, zda je použita v konzoli, okenní aplikaci, herním </a:t>
            </a:r>
            <a:r>
              <a:rPr lang="cs-CZ" dirty="0" err="1"/>
              <a:t>enginu</a:t>
            </a:r>
            <a:r>
              <a:rPr lang="cs-CZ" dirty="0"/>
              <a:t>, či jiném uživatelském rozhraní.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9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porovnání 3 nejpopulárnějších veřejně dostupných herních </a:t>
            </a:r>
            <a:r>
              <a:rPr lang="cs-CZ" dirty="0" err="1"/>
              <a:t>enginů</a:t>
            </a:r>
            <a:r>
              <a:rPr lang="cs-CZ" dirty="0"/>
              <a:t>, kde je vidět, že Unity má největší podporu platforem. Oproti ostatním se poplatek za licenci odvíjí od počtu zařízení a není procentem ze zisku. Na příkladu 5členného studia, což je odhadovaná velikost začínajícího studia, je vidět, že licence vyjde zhruba na 1/5. když se ovšem studio rozroste třeba na 50 pro </a:t>
            </a:r>
            <a:r>
              <a:rPr lang="cs-CZ" dirty="0" err="1"/>
              <a:t>Unreal</a:t>
            </a:r>
            <a:r>
              <a:rPr lang="cs-CZ" dirty="0"/>
              <a:t> či CRYENGINE se cena nezmění, ale pro Unity se zvýší na 100k. Z toho vyplývá, že Unity je vhodné především pro malá studia </a:t>
            </a:r>
            <a:r>
              <a:rPr lang="cs-CZ" dirty="0" err="1"/>
              <a:t>studia</a:t>
            </a:r>
            <a:r>
              <a:rPr lang="cs-CZ" dirty="0"/>
              <a:t> s pár vývojáři, ale pro větší studia je výhodnější </a:t>
            </a:r>
            <a:r>
              <a:rPr lang="cs-CZ" dirty="0" err="1"/>
              <a:t>Unreal</a:t>
            </a:r>
            <a:r>
              <a:rPr lang="cs-CZ" dirty="0"/>
              <a:t> nebo CRYENGINE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86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Ing. Marek Pačes</a:t>
            </a:r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protože podporuje dva ze tří největších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Výhodou C# oproti C++ je lepší čitelnost a kompatibilita s .NET</a:t>
            </a:r>
          </a:p>
          <a:p>
            <a:r>
              <a:rPr lang="cs-CZ" dirty="0"/>
              <a:t>Byla vytvořena univerzální knihovna řešící kopírování opakující se logiky v RPG hrách</a:t>
            </a:r>
          </a:p>
          <a:p>
            <a:r>
              <a:rPr lang="cs-CZ" dirty="0"/>
              <a:t>Knihovna by měla být bez problémů použitelná pro všechny RPG a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5E7A004-20AF-C1BD-3FF5-5FF0CF84F263}"/>
              </a:ext>
            </a:extLst>
          </p:cNvPr>
          <p:cNvSpPr txBox="1"/>
          <p:nvPr/>
        </p:nvSpPr>
        <p:spPr>
          <a:xfrm>
            <a:off x="3386667" y="3184157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372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 je velká část opakujícího se kódu</a:t>
            </a:r>
          </a:p>
          <a:p>
            <a:r>
              <a:rPr lang="cs-CZ" dirty="0"/>
              <a:t>Programátor je nucen ho psát stále dokola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Vytvoření univerzální knihovny</a:t>
            </a:r>
          </a:p>
          <a:p>
            <a:r>
              <a:rPr lang="cs-CZ" dirty="0"/>
              <a:t>Vytvoření vzorové implementace knihovny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Komparace uvažovaných programovacích jazyků podle zvolených kritérií</a:t>
            </a:r>
          </a:p>
          <a:p>
            <a:r>
              <a:rPr lang="cs-CZ" dirty="0"/>
              <a:t>porovnání uživatelských rozhraní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Vlastní realizace univerzální knihovny</a:t>
            </a:r>
          </a:p>
          <a:p>
            <a:r>
              <a:rPr lang="cs-CZ" dirty="0"/>
              <a:t>Vytvoření vzorové implementace pro potřeby testování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Komparace uvažovaných programovacích jazyků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7F48B-E8C5-D652-8802-DA402D8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uživatelských rozhraní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98D0F5-5E84-CF07-3D4E-46E200ED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0155AB96-F904-BAA3-A871-F2B69053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57634"/>
              </p:ext>
            </p:extLst>
          </p:nvPr>
        </p:nvGraphicFramePr>
        <p:xfrm>
          <a:off x="327378" y="1556367"/>
          <a:ext cx="11604979" cy="395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444">
                  <a:extLst>
                    <a:ext uri="{9D8B030D-6E8A-4147-A177-3AD203B41FA5}">
                      <a16:colId xmlns:a16="http://schemas.microsoft.com/office/drawing/2014/main" val="118925391"/>
                    </a:ext>
                  </a:extLst>
                </a:gridCol>
                <a:gridCol w="3872089">
                  <a:extLst>
                    <a:ext uri="{9D8B030D-6E8A-4147-A177-3AD203B41FA5}">
                      <a16:colId xmlns:a16="http://schemas.microsoft.com/office/drawing/2014/main" val="1808954872"/>
                    </a:ext>
                  </a:extLst>
                </a:gridCol>
                <a:gridCol w="3251201">
                  <a:extLst>
                    <a:ext uri="{9D8B030D-6E8A-4147-A177-3AD203B41FA5}">
                      <a16:colId xmlns:a16="http://schemas.microsoft.com/office/drawing/2014/main" val="162510989"/>
                    </a:ext>
                  </a:extLst>
                </a:gridCol>
                <a:gridCol w="2901245">
                  <a:extLst>
                    <a:ext uri="{9D8B030D-6E8A-4147-A177-3AD203B41FA5}">
                      <a16:colId xmlns:a16="http://schemas.microsoft.com/office/drawing/2014/main" val="3809194893"/>
                    </a:ext>
                  </a:extLst>
                </a:gridCol>
              </a:tblGrid>
              <a:tr h="38532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použití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výhody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nevýhody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1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Konzole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automatizace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Stabilní</a:t>
                      </a:r>
                    </a:p>
                    <a:p>
                      <a:r>
                        <a:rPr lang="cs-CZ" dirty="0"/>
                        <a:t>Vhodné pro testování</a:t>
                      </a:r>
                    </a:p>
                    <a:p>
                      <a:r>
                        <a:rPr lang="cs-CZ" dirty="0" err="1"/>
                        <a:t>Cross-platform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Nevhodné pro běžného uživatele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WinForm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Jednoduché UI</a:t>
                      </a:r>
                    </a:p>
                    <a:p>
                      <a:r>
                        <a:rPr lang="cs-CZ" dirty="0"/>
                        <a:t>Rychlý vývoj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Hodně používané</a:t>
                      </a:r>
                    </a:p>
                    <a:p>
                      <a:r>
                        <a:rPr lang="cs-CZ" dirty="0"/>
                        <a:t>Spolehlivé</a:t>
                      </a:r>
                    </a:p>
                    <a:p>
                      <a:r>
                        <a:rPr lang="cs-CZ" dirty="0"/>
                        <a:t>Použitelné při vzdálené ploše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Veškerou práci dělá CPU</a:t>
                      </a:r>
                    </a:p>
                    <a:p>
                      <a:r>
                        <a:rPr lang="cs-CZ" dirty="0"/>
                        <a:t>Obtížná změna velikosti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Výkonné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DirectX</a:t>
                      </a:r>
                    </a:p>
                    <a:p>
                      <a:r>
                        <a:rPr lang="cs-CZ" dirty="0"/>
                        <a:t>Moderní design</a:t>
                      </a:r>
                    </a:p>
                    <a:p>
                      <a:r>
                        <a:rPr lang="cs-CZ" dirty="0"/>
                        <a:t>MVVM </a:t>
                      </a:r>
                      <a:r>
                        <a:rPr lang="cs-CZ" dirty="0" err="1"/>
                        <a:t>pattern</a:t>
                      </a:r>
                      <a:endParaRPr lang="cs-CZ" dirty="0"/>
                    </a:p>
                    <a:p>
                      <a:r>
                        <a:rPr lang="cs-CZ" dirty="0"/>
                        <a:t>Designer nemusí umět programovat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Pomalý vývoj</a:t>
                      </a:r>
                    </a:p>
                    <a:p>
                      <a:r>
                        <a:rPr lang="cs-CZ" dirty="0"/>
                        <a:t>XAML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1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 err="1"/>
                        <a:t>Xamarin</a:t>
                      </a:r>
                      <a:r>
                        <a:rPr lang="cs-CZ" b="1" dirty="0"/>
                        <a:t>/MAUI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Aplikace pro Windows10/11 a Xbox</a:t>
                      </a:r>
                    </a:p>
                    <a:p>
                      <a:r>
                        <a:rPr lang="cs-CZ" dirty="0"/>
                        <a:t>Mobilní aplikace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Distribuce přes obchod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Nefunguje pro starší Windows</a:t>
                      </a:r>
                    </a:p>
                    <a:p>
                      <a:r>
                        <a:rPr lang="cs-CZ" dirty="0"/>
                        <a:t>Obtížná distribuce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5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813</Words>
  <Application>Microsoft Office PowerPoint</Application>
  <PresentationFormat>Vlastní</PresentationFormat>
  <Paragraphs>224</Paragraphs>
  <Slides>13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Komparace uvažovaných programovacích jazyků</vt:lpstr>
      <vt:lpstr>porovnání uživatelských rozhraní</vt:lpstr>
      <vt:lpstr>porovnání herních enginů</vt:lpstr>
      <vt:lpstr>Vlastní řešení</vt:lpstr>
      <vt:lpstr>Výsledky a jejich zhodnocení</vt:lpstr>
      <vt:lpstr>Závěr</vt:lpstr>
      <vt:lpstr>Prezentace aplikace PowerPoint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48</cp:revision>
  <dcterms:created xsi:type="dcterms:W3CDTF">2015-05-04T20:45:11Z</dcterms:created>
  <dcterms:modified xsi:type="dcterms:W3CDTF">2023-05-15T13:40:41Z</dcterms:modified>
</cp:coreProperties>
</file>