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5"/>
  </p:notesMasterIdLst>
  <p:sldIdLst>
    <p:sldId id="256" r:id="rId2"/>
    <p:sldId id="258" r:id="rId3"/>
    <p:sldId id="284" r:id="rId4"/>
    <p:sldId id="285" r:id="rId5"/>
    <p:sldId id="286" r:id="rId6"/>
    <p:sldId id="287" r:id="rId7"/>
    <p:sldId id="288" r:id="rId8"/>
    <p:sldId id="289" r:id="rId9"/>
    <p:sldId id="292" r:id="rId10"/>
    <p:sldId id="283" r:id="rId11"/>
    <p:sldId id="291" r:id="rId12"/>
    <p:sldId id="295" r:id="rId13"/>
    <p:sldId id="296" r:id="rId14"/>
  </p:sldIdLst>
  <p:sldSz cx="9144000" cy="6858000" type="screen4x3"/>
  <p:notesSz cx="6858000" cy="9144000"/>
  <p:defaultTextStyle>
    <a:defPPr>
      <a:defRPr lang="en-GB"/>
    </a:defPPr>
    <a:lvl1pPr algn="l" defTabSz="449263" rtl="0" eaLnBrk="0" fontAlgn="base" hangingPunct="0">
      <a:spcBef>
        <a:spcPct val="0"/>
      </a:spcBef>
      <a:spcAft>
        <a:spcPct val="0"/>
      </a:spcAft>
      <a:defRPr sz="1600" kern="1200">
        <a:solidFill>
          <a:schemeClr val="tx1"/>
        </a:solidFill>
        <a:latin typeface="Arial" panose="020B0604020202020204" pitchFamily="34" charset="0"/>
        <a:ea typeface="MS Gothic" panose="020B0609070205080204" pitchFamily="49" charset="-128"/>
        <a:cs typeface="+mn-cs"/>
      </a:defRPr>
    </a:lvl1pPr>
    <a:lvl2pPr marL="457200" algn="l" defTabSz="449263" rtl="0" eaLnBrk="0" fontAlgn="base" hangingPunct="0">
      <a:spcBef>
        <a:spcPct val="0"/>
      </a:spcBef>
      <a:spcAft>
        <a:spcPct val="0"/>
      </a:spcAft>
      <a:defRPr sz="1600" kern="1200">
        <a:solidFill>
          <a:schemeClr val="tx1"/>
        </a:solidFill>
        <a:latin typeface="Arial" panose="020B0604020202020204" pitchFamily="34" charset="0"/>
        <a:ea typeface="MS Gothic" panose="020B0609070205080204" pitchFamily="49" charset="-128"/>
        <a:cs typeface="+mn-cs"/>
      </a:defRPr>
    </a:lvl2pPr>
    <a:lvl3pPr marL="914400" algn="l" defTabSz="449263" rtl="0" eaLnBrk="0" fontAlgn="base" hangingPunct="0">
      <a:spcBef>
        <a:spcPct val="0"/>
      </a:spcBef>
      <a:spcAft>
        <a:spcPct val="0"/>
      </a:spcAft>
      <a:defRPr sz="1600" kern="1200">
        <a:solidFill>
          <a:schemeClr val="tx1"/>
        </a:solidFill>
        <a:latin typeface="Arial" panose="020B0604020202020204" pitchFamily="34" charset="0"/>
        <a:ea typeface="MS Gothic" panose="020B0609070205080204" pitchFamily="49" charset="-128"/>
        <a:cs typeface="+mn-cs"/>
      </a:defRPr>
    </a:lvl3pPr>
    <a:lvl4pPr marL="1371600" algn="l" defTabSz="449263" rtl="0" eaLnBrk="0" fontAlgn="base" hangingPunct="0">
      <a:spcBef>
        <a:spcPct val="0"/>
      </a:spcBef>
      <a:spcAft>
        <a:spcPct val="0"/>
      </a:spcAft>
      <a:defRPr sz="1600" kern="1200">
        <a:solidFill>
          <a:schemeClr val="tx1"/>
        </a:solidFill>
        <a:latin typeface="Arial" panose="020B0604020202020204" pitchFamily="34" charset="0"/>
        <a:ea typeface="MS Gothic" panose="020B0609070205080204" pitchFamily="49" charset="-128"/>
        <a:cs typeface="+mn-cs"/>
      </a:defRPr>
    </a:lvl4pPr>
    <a:lvl5pPr marL="1828800" algn="l" defTabSz="449263" rtl="0" eaLnBrk="0" fontAlgn="base" hangingPunct="0">
      <a:spcBef>
        <a:spcPct val="0"/>
      </a:spcBef>
      <a:spcAft>
        <a:spcPct val="0"/>
      </a:spcAft>
      <a:defRPr sz="1600" kern="1200">
        <a:solidFill>
          <a:schemeClr val="tx1"/>
        </a:solidFill>
        <a:latin typeface="Arial" panose="020B0604020202020204" pitchFamily="34" charset="0"/>
        <a:ea typeface="MS Gothic" panose="020B0609070205080204" pitchFamily="49" charset="-128"/>
        <a:cs typeface="+mn-cs"/>
      </a:defRPr>
    </a:lvl5pPr>
    <a:lvl6pPr marL="2286000" algn="l" defTabSz="914400" rtl="0" eaLnBrk="1" latinLnBrk="0" hangingPunct="1">
      <a:defRPr sz="1600" kern="1200">
        <a:solidFill>
          <a:schemeClr val="tx1"/>
        </a:solidFill>
        <a:latin typeface="Arial" panose="020B0604020202020204" pitchFamily="34" charset="0"/>
        <a:ea typeface="MS Gothic" panose="020B0609070205080204" pitchFamily="49" charset="-128"/>
        <a:cs typeface="+mn-cs"/>
      </a:defRPr>
    </a:lvl6pPr>
    <a:lvl7pPr marL="2743200" algn="l" defTabSz="914400" rtl="0" eaLnBrk="1" latinLnBrk="0" hangingPunct="1">
      <a:defRPr sz="1600" kern="1200">
        <a:solidFill>
          <a:schemeClr val="tx1"/>
        </a:solidFill>
        <a:latin typeface="Arial" panose="020B0604020202020204" pitchFamily="34" charset="0"/>
        <a:ea typeface="MS Gothic" panose="020B0609070205080204" pitchFamily="49" charset="-128"/>
        <a:cs typeface="+mn-cs"/>
      </a:defRPr>
    </a:lvl7pPr>
    <a:lvl8pPr marL="3200400" algn="l" defTabSz="914400" rtl="0" eaLnBrk="1" latinLnBrk="0" hangingPunct="1">
      <a:defRPr sz="1600" kern="1200">
        <a:solidFill>
          <a:schemeClr val="tx1"/>
        </a:solidFill>
        <a:latin typeface="Arial" panose="020B0604020202020204" pitchFamily="34" charset="0"/>
        <a:ea typeface="MS Gothic" panose="020B0609070205080204" pitchFamily="49" charset="-128"/>
        <a:cs typeface="+mn-cs"/>
      </a:defRPr>
    </a:lvl8pPr>
    <a:lvl9pPr marL="3657600" algn="l" defTabSz="914400" rtl="0" eaLnBrk="1" latinLnBrk="0" hangingPunct="1">
      <a:defRPr sz="1600" kern="1200">
        <a:solidFill>
          <a:schemeClr val="tx1"/>
        </a:solidFill>
        <a:latin typeface="Arial" panose="020B0604020202020204" pitchFamily="34" charset="0"/>
        <a:ea typeface="MS Gothic" panose="020B0609070205080204" pitchFamily="49"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9900"/>
    <a:srgbClr val="FFFF00"/>
    <a:srgbClr val="FF00FF"/>
    <a:srgbClr val="00FFFF"/>
    <a:srgbClr val="8000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řední styl 2 – zvýraznění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27" autoAdjust="0"/>
    <p:restoredTop sz="82807" autoAdjust="0"/>
  </p:normalViewPr>
  <p:slideViewPr>
    <p:cSldViewPr>
      <p:cViewPr varScale="1">
        <p:scale>
          <a:sx n="70" d="100"/>
          <a:sy n="70" d="100"/>
        </p:scale>
        <p:origin x="936" y="62"/>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50" name="AutoShape 1">
            <a:extLst>
              <a:ext uri="{FF2B5EF4-FFF2-40B4-BE49-F238E27FC236}">
                <a16:creationId xmlns:a16="http://schemas.microsoft.com/office/drawing/2014/main" id="{B049FD29-BD75-D52B-6BC9-B839CA1B1F68}"/>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p:spPr>
        <p:txBody>
          <a:bodyPr wrap="none" anchor="ctr"/>
          <a:lstStyle>
            <a:lvl1pPr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1pPr>
            <a:lvl2pPr marL="742950" indent="-28575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2pPr>
            <a:lvl3pPr marL="11430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3pPr>
            <a:lvl4pPr marL="16002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4pPr>
            <a:lvl5pPr marL="20574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5pPr>
            <a:lvl6pPr marL="25146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6pPr>
            <a:lvl7pPr marL="29718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7pPr>
            <a:lvl8pPr marL="34290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8pPr>
            <a:lvl9pPr marL="38862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9pPr>
          </a:lstStyle>
          <a:p>
            <a:pPr eaLnBrk="1" hangingPunct="1">
              <a:defRPr/>
            </a:pPr>
            <a:endParaRPr lang="cs-CZ" altLang="cs-CZ"/>
          </a:p>
        </p:txBody>
      </p:sp>
      <p:sp>
        <p:nvSpPr>
          <p:cNvPr id="2051" name="AutoShape 2">
            <a:extLst>
              <a:ext uri="{FF2B5EF4-FFF2-40B4-BE49-F238E27FC236}">
                <a16:creationId xmlns:a16="http://schemas.microsoft.com/office/drawing/2014/main" id="{601E0F9A-BE83-5196-14ED-74360ACC5424}"/>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p:spPr>
        <p:txBody>
          <a:bodyPr wrap="none" anchor="ctr"/>
          <a:lstStyle>
            <a:lvl1pPr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1pPr>
            <a:lvl2pPr marL="742950" indent="-28575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2pPr>
            <a:lvl3pPr marL="11430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3pPr>
            <a:lvl4pPr marL="16002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4pPr>
            <a:lvl5pPr marL="20574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5pPr>
            <a:lvl6pPr marL="25146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6pPr>
            <a:lvl7pPr marL="29718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7pPr>
            <a:lvl8pPr marL="34290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8pPr>
            <a:lvl9pPr marL="38862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9pPr>
          </a:lstStyle>
          <a:p>
            <a:pPr eaLnBrk="1" hangingPunct="1">
              <a:defRPr/>
            </a:pPr>
            <a:endParaRPr lang="cs-CZ" altLang="cs-CZ"/>
          </a:p>
        </p:txBody>
      </p:sp>
      <p:sp>
        <p:nvSpPr>
          <p:cNvPr id="2052" name="AutoShape 3">
            <a:extLst>
              <a:ext uri="{FF2B5EF4-FFF2-40B4-BE49-F238E27FC236}">
                <a16:creationId xmlns:a16="http://schemas.microsoft.com/office/drawing/2014/main" id="{E87AF4D0-36FB-DCF6-1596-F7439E3F3B2D}"/>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p:spPr>
        <p:txBody>
          <a:bodyPr wrap="none" anchor="ctr"/>
          <a:lstStyle>
            <a:lvl1pPr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1pPr>
            <a:lvl2pPr marL="742950" indent="-28575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2pPr>
            <a:lvl3pPr marL="11430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3pPr>
            <a:lvl4pPr marL="16002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4pPr>
            <a:lvl5pPr marL="20574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5pPr>
            <a:lvl6pPr marL="25146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6pPr>
            <a:lvl7pPr marL="29718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7pPr>
            <a:lvl8pPr marL="34290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8pPr>
            <a:lvl9pPr marL="38862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9pPr>
          </a:lstStyle>
          <a:p>
            <a:pPr eaLnBrk="1" hangingPunct="1">
              <a:defRPr/>
            </a:pPr>
            <a:endParaRPr lang="cs-CZ" altLang="cs-CZ"/>
          </a:p>
        </p:txBody>
      </p:sp>
      <p:sp>
        <p:nvSpPr>
          <p:cNvPr id="2053" name="AutoShape 4">
            <a:extLst>
              <a:ext uri="{FF2B5EF4-FFF2-40B4-BE49-F238E27FC236}">
                <a16:creationId xmlns:a16="http://schemas.microsoft.com/office/drawing/2014/main" id="{E34722BD-AF84-32CE-3096-97DA7FB9E929}"/>
              </a:ext>
            </a:extLst>
          </p:cNvPr>
          <p:cNvSpPr>
            <a:spLocks noChangeArrowheads="1"/>
          </p:cNvSpPr>
          <p:nvPr/>
        </p:nvSpPr>
        <p:spPr bwMode="auto">
          <a:xfrm>
            <a:off x="0" y="0"/>
            <a:ext cx="6858000" cy="9144000"/>
          </a:xfrm>
          <a:prstGeom prst="roundRect">
            <a:avLst>
              <a:gd name="adj" fmla="val 23"/>
            </a:avLst>
          </a:prstGeom>
          <a:solidFill>
            <a:srgbClr val="FFFFFF"/>
          </a:solidFill>
          <a:ln>
            <a:noFill/>
          </a:ln>
          <a:effectLst/>
        </p:spPr>
        <p:txBody>
          <a:bodyPr wrap="none" anchor="ctr"/>
          <a:lstStyle>
            <a:lvl1pPr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1pPr>
            <a:lvl2pPr marL="742950" indent="-28575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2pPr>
            <a:lvl3pPr marL="11430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3pPr>
            <a:lvl4pPr marL="16002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4pPr>
            <a:lvl5pPr marL="2057400" indent="-228600" algn="just">
              <a:lnSpc>
                <a:spcPct val="76000"/>
              </a:lnSpc>
              <a:spcBef>
                <a:spcPct val="50000"/>
              </a:spcBef>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5pPr>
            <a:lvl6pPr marL="25146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6pPr>
            <a:lvl7pPr marL="29718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7pPr>
            <a:lvl8pPr marL="34290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8pPr>
            <a:lvl9pPr marL="3886200" indent="-228600" algn="just" defTabSz="449263" eaLnBrk="0" fontAlgn="base" hangingPunct="0">
              <a:lnSpc>
                <a:spcPct val="76000"/>
              </a:lnSpc>
              <a:spcBef>
                <a:spcPct val="50000"/>
              </a:spcBef>
              <a:spcAft>
                <a:spcPct val="0"/>
              </a:spcAft>
              <a:buClr>
                <a:srgbClr val="000000"/>
              </a:buClr>
              <a:buSzPct val="100000"/>
              <a:buFont typeface="Arial" panose="020B0604020202020204" pitchFamily="34" charset="0"/>
              <a:defRPr sz="1600">
                <a:solidFill>
                  <a:schemeClr val="tx1"/>
                </a:solidFill>
                <a:latin typeface="Arial" panose="020B0604020202020204" pitchFamily="34" charset="0"/>
                <a:ea typeface="MS Gothic" panose="020B0609070205080204" pitchFamily="49" charset="-128"/>
              </a:defRPr>
            </a:lvl9pPr>
          </a:lstStyle>
          <a:p>
            <a:pPr eaLnBrk="1" hangingPunct="1">
              <a:defRPr/>
            </a:pPr>
            <a:endParaRPr lang="cs-CZ" altLang="cs-CZ"/>
          </a:p>
        </p:txBody>
      </p:sp>
      <p:sp>
        <p:nvSpPr>
          <p:cNvPr id="2" name="Rectangle 5">
            <a:extLst>
              <a:ext uri="{FF2B5EF4-FFF2-40B4-BE49-F238E27FC236}">
                <a16:creationId xmlns:a16="http://schemas.microsoft.com/office/drawing/2014/main" id="{2C1D4C36-4528-3313-861C-6AC3A42AD0AF}"/>
              </a:ext>
            </a:extLst>
          </p:cNvPr>
          <p:cNvSpPr>
            <a:spLocks noGrp="1" noChangeArrowheads="1"/>
          </p:cNvSpPr>
          <p:nvPr>
            <p:ph type="hdr"/>
          </p:nvPr>
        </p:nvSpPr>
        <p:spPr bwMode="auto">
          <a:xfrm>
            <a:off x="0" y="0"/>
            <a:ext cx="2965450" cy="455613"/>
          </a:xfrm>
          <a:prstGeom prst="rect">
            <a:avLst/>
          </a:prstGeom>
          <a:noFill/>
          <a:ln>
            <a:noFill/>
          </a:ln>
          <a:effectLst/>
        </p:spPr>
        <p:txBody>
          <a:bodyPr vert="horz" wrap="square" lIns="90000" tIns="46800" rIns="90000" bIns="46800" numCol="1" anchor="t" anchorCtr="0" compatLnSpc="1">
            <a:prstTxWarp prst="textNoShape">
              <a:avLst/>
            </a:prstTxWarp>
          </a:bodyPr>
          <a:lstStyle>
            <a:lvl1pPr algn="l" eaLnBrk="1" hangingPunct="1">
              <a:lnSpc>
                <a:spcPct val="100000"/>
              </a:lnSpc>
              <a:spcBef>
                <a:spcPct val="0"/>
              </a:spcBef>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ea typeface="Arial Unicode MS" panose="020B0604020202020204" pitchFamily="34" charset="-128"/>
                <a:cs typeface="Arial Unicode MS" panose="020B0604020202020204" pitchFamily="34" charset="-128"/>
              </a:defRPr>
            </a:lvl1pPr>
          </a:lstStyle>
          <a:p>
            <a:pPr>
              <a:defRPr/>
            </a:pPr>
            <a:endParaRPr lang="en-GB" altLang="cs-CZ"/>
          </a:p>
        </p:txBody>
      </p:sp>
      <p:sp>
        <p:nvSpPr>
          <p:cNvPr id="2054" name="Rectangle 6">
            <a:extLst>
              <a:ext uri="{FF2B5EF4-FFF2-40B4-BE49-F238E27FC236}">
                <a16:creationId xmlns:a16="http://schemas.microsoft.com/office/drawing/2014/main" id="{641AEB49-41EC-66AA-DB43-ADDA4F8EA489}"/>
              </a:ext>
            </a:extLst>
          </p:cNvPr>
          <p:cNvSpPr>
            <a:spLocks noGrp="1" noChangeArrowheads="1"/>
          </p:cNvSpPr>
          <p:nvPr>
            <p:ph type="dt"/>
          </p:nvPr>
        </p:nvSpPr>
        <p:spPr bwMode="auto">
          <a:xfrm>
            <a:off x="3884613" y="0"/>
            <a:ext cx="2965450" cy="455613"/>
          </a:xfrm>
          <a:prstGeom prst="rect">
            <a:avLst/>
          </a:prstGeom>
          <a:noFill/>
          <a:ln>
            <a:noFill/>
          </a:ln>
          <a:effectLst/>
        </p:spPr>
        <p:txBody>
          <a:bodyPr vert="horz" wrap="square" lIns="90000" tIns="46800" rIns="90000" bIns="46800" numCol="1" anchor="t" anchorCtr="0" compatLnSpc="1">
            <a:prstTxWarp prst="textNoShape">
              <a:avLst/>
            </a:prstTxWarp>
          </a:bodyPr>
          <a:lstStyle>
            <a:lvl1pPr algn="r" eaLnBrk="1" hangingPunct="1">
              <a:lnSpc>
                <a:spcPct val="100000"/>
              </a:lnSpc>
              <a:spcBef>
                <a:spcPct val="0"/>
              </a:spcBef>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ea typeface="Arial Unicode MS" panose="020B0604020202020204" pitchFamily="34" charset="-128"/>
                <a:cs typeface="Arial Unicode MS" panose="020B0604020202020204" pitchFamily="34" charset="-128"/>
              </a:defRPr>
            </a:lvl1pPr>
          </a:lstStyle>
          <a:p>
            <a:pPr>
              <a:defRPr/>
            </a:pPr>
            <a:endParaRPr lang="en-GB" altLang="cs-CZ"/>
          </a:p>
        </p:txBody>
      </p:sp>
      <p:sp>
        <p:nvSpPr>
          <p:cNvPr id="2056" name="Rectangle 7">
            <a:extLst>
              <a:ext uri="{FF2B5EF4-FFF2-40B4-BE49-F238E27FC236}">
                <a16:creationId xmlns:a16="http://schemas.microsoft.com/office/drawing/2014/main" id="{AE745115-518D-4741-3C30-4FF59A51A781}"/>
              </a:ext>
            </a:extLst>
          </p:cNvPr>
          <p:cNvSpPr>
            <a:spLocks noGrp="1" noRot="1" noChangeAspect="1" noChangeArrowheads="1"/>
          </p:cNvSpPr>
          <p:nvPr>
            <p:ph type="sldImg"/>
          </p:nvPr>
        </p:nvSpPr>
        <p:spPr bwMode="auto">
          <a:xfrm>
            <a:off x="1143000" y="685800"/>
            <a:ext cx="4565650" cy="3427413"/>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 name="Rectangle 8">
            <a:extLst>
              <a:ext uri="{FF2B5EF4-FFF2-40B4-BE49-F238E27FC236}">
                <a16:creationId xmlns:a16="http://schemas.microsoft.com/office/drawing/2014/main" id="{DA906F74-6338-DDC0-9A5F-C60EAA2389AA}"/>
              </a:ext>
            </a:extLst>
          </p:cNvPr>
          <p:cNvSpPr>
            <a:spLocks noGrp="1" noChangeArrowheads="1"/>
          </p:cNvSpPr>
          <p:nvPr>
            <p:ph type="body"/>
          </p:nvPr>
        </p:nvSpPr>
        <p:spPr bwMode="auto">
          <a:xfrm>
            <a:off x="685800" y="4343400"/>
            <a:ext cx="5480050" cy="4113213"/>
          </a:xfrm>
          <a:prstGeom prst="rect">
            <a:avLst/>
          </a:prstGeom>
          <a:noFill/>
          <a:ln>
            <a:noFill/>
          </a:ln>
          <a:effectLst/>
        </p:spPr>
        <p:txBody>
          <a:bodyPr vert="horz" wrap="square" lIns="90000" tIns="46800" rIns="90000" bIns="46800" numCol="1" anchor="t" anchorCtr="0" compatLnSpc="1">
            <a:prstTxWarp prst="textNoShape">
              <a:avLst/>
            </a:prstTxWarp>
          </a:bodyPr>
          <a:lstStyle/>
          <a:p>
            <a:pPr lvl="0"/>
            <a:endParaRPr lang="cs-CZ" altLang="cs-CZ" noProof="0"/>
          </a:p>
        </p:txBody>
      </p:sp>
      <p:sp>
        <p:nvSpPr>
          <p:cNvPr id="2057" name="Rectangle 9">
            <a:extLst>
              <a:ext uri="{FF2B5EF4-FFF2-40B4-BE49-F238E27FC236}">
                <a16:creationId xmlns:a16="http://schemas.microsoft.com/office/drawing/2014/main" id="{4A3826A1-3E08-1522-DCF5-ED28241FCE10}"/>
              </a:ext>
            </a:extLst>
          </p:cNvPr>
          <p:cNvSpPr>
            <a:spLocks noGrp="1" noChangeArrowheads="1"/>
          </p:cNvSpPr>
          <p:nvPr>
            <p:ph type="ftr"/>
          </p:nvPr>
        </p:nvSpPr>
        <p:spPr bwMode="auto">
          <a:xfrm>
            <a:off x="0" y="8685213"/>
            <a:ext cx="2965450" cy="450850"/>
          </a:xfrm>
          <a:prstGeom prst="rect">
            <a:avLst/>
          </a:prstGeom>
          <a:noFill/>
          <a:ln>
            <a:noFill/>
          </a:ln>
          <a:effectLst/>
        </p:spPr>
        <p:txBody>
          <a:bodyPr vert="horz" wrap="square" lIns="90000" tIns="46800" rIns="90000" bIns="46800" numCol="1" anchor="b" anchorCtr="0" compatLnSpc="1">
            <a:prstTxWarp prst="textNoShape">
              <a:avLst/>
            </a:prstTxWarp>
          </a:bodyPr>
          <a:lstStyle>
            <a:lvl1pPr algn="l" eaLnBrk="1" hangingPunct="1">
              <a:lnSpc>
                <a:spcPct val="100000"/>
              </a:lnSpc>
              <a:spcBef>
                <a:spcPct val="0"/>
              </a:spcBef>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ea typeface="Arial Unicode MS" panose="020B0604020202020204" pitchFamily="34" charset="-128"/>
                <a:cs typeface="Arial Unicode MS" panose="020B0604020202020204" pitchFamily="34" charset="-128"/>
              </a:defRPr>
            </a:lvl1pPr>
          </a:lstStyle>
          <a:p>
            <a:pPr>
              <a:defRPr/>
            </a:pPr>
            <a:endParaRPr lang="en-GB" altLang="cs-CZ"/>
          </a:p>
        </p:txBody>
      </p:sp>
      <p:sp>
        <p:nvSpPr>
          <p:cNvPr id="2058" name="Rectangle 10">
            <a:extLst>
              <a:ext uri="{FF2B5EF4-FFF2-40B4-BE49-F238E27FC236}">
                <a16:creationId xmlns:a16="http://schemas.microsoft.com/office/drawing/2014/main" id="{649030C9-CF87-50C6-0FCC-CC8BBB9DE795}"/>
              </a:ext>
            </a:extLst>
          </p:cNvPr>
          <p:cNvSpPr>
            <a:spLocks noGrp="1" noChangeArrowheads="1"/>
          </p:cNvSpPr>
          <p:nvPr>
            <p:ph type="sldNum"/>
          </p:nvPr>
        </p:nvSpPr>
        <p:spPr bwMode="auto">
          <a:xfrm>
            <a:off x="3884613" y="8685213"/>
            <a:ext cx="2965450" cy="450850"/>
          </a:xfrm>
          <a:prstGeom prst="rect">
            <a:avLst/>
          </a:prstGeom>
          <a:noFill/>
          <a:ln>
            <a:noFill/>
          </a:ln>
          <a:effectLst/>
        </p:spPr>
        <p:txBody>
          <a:bodyPr vert="horz" wrap="square" lIns="90000" tIns="46800" rIns="90000" bIns="46800" numCol="1" anchor="b" anchorCtr="0" compatLnSpc="1">
            <a:prstTxWarp prst="textNoShape">
              <a:avLst/>
            </a:prstTxWarp>
          </a:bodyPr>
          <a:lstStyle>
            <a:lvl1pPr algn="r" eaLnBrk="1" hangingPunct="1">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smtClean="0">
                <a:solidFill>
                  <a:srgbClr val="000000"/>
                </a:solidFill>
                <a:ea typeface="Arial Unicode MS" pitchFamily="34" charset="-128"/>
              </a:defRPr>
            </a:lvl1pPr>
          </a:lstStyle>
          <a:p>
            <a:pPr>
              <a:defRPr/>
            </a:pPr>
            <a:fld id="{019CE11C-5D76-43D9-B38F-08996AD6327F}" type="slidenum">
              <a:rPr lang="en-GB" altLang="cs-CZ"/>
              <a:pPr>
                <a:defRPr/>
              </a:pPr>
              <a:t>‹#›</a:t>
            </a:fld>
            <a:endParaRPr lang="en-GB" altLang="cs-CZ"/>
          </a:p>
        </p:txBody>
      </p:sp>
    </p:spTree>
  </p:cSld>
  <p:clrMap bg1="lt1" tx1="dk1" bg2="lt2" tx2="dk2" accent1="accent1" accent2="accent2" accent3="accent3" accent4="accent4" accent5="accent5" accent6="accent6" hlink="hlink" folHlink="folHlink"/>
  <p:notesStyle>
    <a:lvl1pPr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1pPr>
    <a:lvl2pPr marL="742950" indent="-28575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2pPr>
    <a:lvl3pPr marL="11430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3pPr>
    <a:lvl4pPr marL="16002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4pPr>
    <a:lvl5pPr marL="2057400" indent="-228600" algn="l" defTabSz="449263" rtl="0" eaLnBrk="0" fontAlgn="base" hangingPunct="0">
      <a:spcBef>
        <a:spcPct val="30000"/>
      </a:spcBef>
      <a:spcAft>
        <a:spcPct val="0"/>
      </a:spcAft>
      <a:buClr>
        <a:srgbClr val="000000"/>
      </a:buClr>
      <a:buSzPct val="100000"/>
      <a:buFont typeface="Times New Roman" panose="02020603050405020304" pitchFamily="18" charset="0"/>
      <a:defRPr sz="1200" kern="1200">
        <a:solidFill>
          <a:srgbClr val="000000"/>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8" name="Rectangle 10">
            <a:extLst>
              <a:ext uri="{FF2B5EF4-FFF2-40B4-BE49-F238E27FC236}">
                <a16:creationId xmlns:a16="http://schemas.microsoft.com/office/drawing/2014/main" id="{4AF3A458-90B9-A419-D7D8-4BB8B4B815F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412CA367-B7A0-4710-B043-37DBE8AB89A3}" type="slidenum">
              <a:rPr lang="en-GB" altLang="cs-CZ">
                <a:latin typeface="Arial" panose="020B0604020202020204" pitchFamily="34" charset="0"/>
              </a:rPr>
              <a:pPr>
                <a:spcBef>
                  <a:spcPct val="0"/>
                </a:spcBef>
                <a:buFont typeface="Arial" panose="020B0604020202020204" pitchFamily="34" charset="0"/>
                <a:buNone/>
              </a:pPr>
              <a:t>1</a:t>
            </a:fld>
            <a:endParaRPr lang="en-GB" altLang="cs-CZ">
              <a:latin typeface="Arial" panose="020B0604020202020204" pitchFamily="34" charset="0"/>
            </a:endParaRPr>
          </a:p>
        </p:txBody>
      </p:sp>
      <p:sp>
        <p:nvSpPr>
          <p:cNvPr id="4099" name="Text Box 1">
            <a:extLst>
              <a:ext uri="{FF2B5EF4-FFF2-40B4-BE49-F238E27FC236}">
                <a16:creationId xmlns:a16="http://schemas.microsoft.com/office/drawing/2014/main" id="{875A5EAC-5480-A0C9-B7F5-9726133A1A3D}"/>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4100" name="Rectangle 2">
            <a:extLst>
              <a:ext uri="{FF2B5EF4-FFF2-40B4-BE49-F238E27FC236}">
                <a16:creationId xmlns:a16="http://schemas.microsoft.com/office/drawing/2014/main" id="{1D0A9EE5-5AD9-D42D-49B1-C1B87533F75F}"/>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cs-CZ" altLang="cs-CZ"/>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4" name="Rectangle 10">
            <a:extLst>
              <a:ext uri="{FF2B5EF4-FFF2-40B4-BE49-F238E27FC236}">
                <a16:creationId xmlns:a16="http://schemas.microsoft.com/office/drawing/2014/main" id="{5A8AA0D7-D585-1F77-5116-17C938F66FEA}"/>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D8E15C6D-5862-44D0-A43B-A65EFD58BFB5}" type="slidenum">
              <a:rPr lang="en-GB" altLang="cs-CZ">
                <a:latin typeface="Arial" panose="020B0604020202020204" pitchFamily="34" charset="0"/>
              </a:rPr>
              <a:pPr>
                <a:spcBef>
                  <a:spcPct val="0"/>
                </a:spcBef>
                <a:buFont typeface="Arial" panose="020B0604020202020204" pitchFamily="34" charset="0"/>
                <a:buNone/>
              </a:pPr>
              <a:t>10</a:t>
            </a:fld>
            <a:endParaRPr lang="en-GB" altLang="cs-CZ">
              <a:latin typeface="Arial" panose="020B0604020202020204" pitchFamily="34" charset="0"/>
            </a:endParaRPr>
          </a:p>
        </p:txBody>
      </p:sp>
      <p:sp>
        <p:nvSpPr>
          <p:cNvPr id="8195" name="Text Box 2">
            <a:extLst>
              <a:ext uri="{FF2B5EF4-FFF2-40B4-BE49-F238E27FC236}">
                <a16:creationId xmlns:a16="http://schemas.microsoft.com/office/drawing/2014/main" id="{0E2458EB-57D0-05C8-6BE4-1CFA7C9DD90C}"/>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8196" name="Rectangle 3">
            <a:extLst>
              <a:ext uri="{FF2B5EF4-FFF2-40B4-BE49-F238E27FC236}">
                <a16:creationId xmlns:a16="http://schemas.microsoft.com/office/drawing/2014/main" id="{0FBB0E0D-43F3-E1A6-3734-C8470433BA3A}"/>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ltLang="cs-CZ"/>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3288293-41C7-0809-9D41-58764A5FC401}"/>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B7731DAE-7FBC-6557-1178-D4E5A6357655}"/>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11</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C1B82830-E0B7-178A-1B9E-D2BA8481E2F9}"/>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2DDFF57D-0617-DF6E-752A-BB2E01CA8CF8}"/>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ltLang="cs-CZ" dirty="0"/>
          </a:p>
        </p:txBody>
      </p:sp>
    </p:spTree>
    <p:extLst>
      <p:ext uri="{BB962C8B-B14F-4D97-AF65-F5344CB8AC3E}">
        <p14:creationId xmlns:p14="http://schemas.microsoft.com/office/powerpoint/2010/main" val="14187105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9C94CA7C-79BB-1D8B-93DB-AA5E6AABDD4D}"/>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AD472541-1C44-4943-4EA6-FF6C4FEFF50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12</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BEC14B86-1D44-06D6-C044-AC1FE1379647}"/>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01EC45A8-D397-E55D-34FF-78A046A38A32}"/>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ltLang="cs-CZ" dirty="0"/>
          </a:p>
        </p:txBody>
      </p:sp>
    </p:spTree>
    <p:extLst>
      <p:ext uri="{BB962C8B-B14F-4D97-AF65-F5344CB8AC3E}">
        <p14:creationId xmlns:p14="http://schemas.microsoft.com/office/powerpoint/2010/main" val="3150610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21AD4D8-83C5-2306-40C1-87C6CDC616FE}"/>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89DDBAB2-AA93-511B-43C2-84523579A3B1}"/>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13</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53F9FD87-AC75-E868-D8C3-B626A71331DB}"/>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9D60AF50-64BC-0780-8EDC-A7E649CAB42B}"/>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ltLang="cs-CZ" dirty="0"/>
          </a:p>
        </p:txBody>
      </p:sp>
    </p:spTree>
    <p:extLst>
      <p:ext uri="{BB962C8B-B14F-4D97-AF65-F5344CB8AC3E}">
        <p14:creationId xmlns:p14="http://schemas.microsoft.com/office/powerpoint/2010/main" val="21728822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6" name="Rectangle 10">
            <a:extLst>
              <a:ext uri="{FF2B5EF4-FFF2-40B4-BE49-F238E27FC236}">
                <a16:creationId xmlns:a16="http://schemas.microsoft.com/office/drawing/2014/main" id="{7611862F-6F14-B5EF-39D9-C38CA50ED18D}"/>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2</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61C1C85B-3CA8-3972-9A59-A841A7978AF7}"/>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68A08022-DC5E-B306-7A93-B3148147DA7C}"/>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	V dnešní době stále roste zájem o chytrá zařízení, která je možné připojit k internetu a automatizovat tak některé procesy, nebo je monitorovat a ovládat na dálku.</a:t>
            </a:r>
          </a:p>
          <a:p>
            <a:r>
              <a:rPr lang="cs-CZ" dirty="0"/>
              <a:t>Mnoho těchto zařízení se nachází v ekosystémech, které nejsou vzájemně kompatibilní, ale mají veřejně dostupné API (např. Samsung </a:t>
            </a:r>
            <a:r>
              <a:rPr lang="cs-CZ" dirty="0" err="1"/>
              <a:t>SmartThings</a:t>
            </a:r>
            <a:r>
              <a:rPr lang="cs-CZ" dirty="0"/>
              <a:t>)</a:t>
            </a:r>
            <a:endParaRPr lang="cs-CZ" altLang="cs-CZ"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8D3766F-139F-42F9-6A95-5B6C53A7BB68}"/>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44CC3FBA-094F-596A-385C-A4B044CE169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3</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6FF4944E-C3FB-DB7C-5D80-0F36FA9F7BBB}"/>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5C222DCC-4108-106E-7AFB-01B4CC6AEFA8}"/>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Tato práce měla dva hlavní cíle.</a:t>
            </a:r>
          </a:p>
          <a:p>
            <a:r>
              <a:rPr lang="cs-CZ" altLang="cs-CZ" dirty="0"/>
              <a:t>	Prvním bylo vytvořit systém, který bude vykonávat logiku zadanou uživatelem. Při jeho návrhu byl kladen důraz především na modulárnost, aby bylo možné snadno přidávat vlastní moduly pro komunikaci s jinými uzly, než těmi využívají ESP implementaci z této práce. Dalším požadavkem bylo systém mohli využívat i uživatelé, kteří nejsou programátoři.</a:t>
            </a:r>
          </a:p>
          <a:p>
            <a:r>
              <a:rPr lang="cs-CZ" altLang="cs-CZ" dirty="0"/>
              <a:t>	Druhým cílem bylo vytvořit knihovnu, která umožní snadné vytvoření nového uzlu. Programátor tak musí řešit pouze kód specifický pro konkrétní uzel. Při návrhu bylo myšleno na přenositelnost i na ostatní platformy. Dále byl formát dat volen tak, aby bylo možné uzly využít i jiném řešení. Pro demonstraci byli vytvořeny dvě vzorové implementace.</a:t>
            </a:r>
          </a:p>
        </p:txBody>
      </p:sp>
    </p:spTree>
    <p:extLst>
      <p:ext uri="{BB962C8B-B14F-4D97-AF65-F5344CB8AC3E}">
        <p14:creationId xmlns:p14="http://schemas.microsoft.com/office/powerpoint/2010/main" val="913051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1B0CC616-BEC9-FE72-D4DD-977747296E26}"/>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CBC681E9-BD9D-E394-7D6C-2BE78EE95403}"/>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4</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D7FC714D-B7E7-84EC-62DD-FC48503EDD05}"/>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0FE84EBC-3000-6775-032D-7BDB79001B1F}"/>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cs-CZ" altLang="cs-CZ" dirty="0"/>
          </a:p>
        </p:txBody>
      </p:sp>
    </p:spTree>
    <p:extLst>
      <p:ext uri="{BB962C8B-B14F-4D97-AF65-F5344CB8AC3E}">
        <p14:creationId xmlns:p14="http://schemas.microsoft.com/office/powerpoint/2010/main" val="22757769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FA7AEB99-7E42-2BCE-EDAC-A5F1E89F7587}"/>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2734BEF9-1844-767C-EDD5-FC6FAC1DBB3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5</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BB6AD371-3AFE-0FDB-EB84-BABF5A64324E}"/>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5DAECF7B-6F8D-EFDF-02FB-CD516297027B}"/>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Při návrhu je počítáno s tím, že jeden uzel může být součástí více systémů. Například optická závora na hranici dvou procesů. Z tohoto důvodu je iniciátorem komunikace hlavní uzel.</a:t>
            </a:r>
          </a:p>
          <a:p>
            <a:r>
              <a:rPr lang="cs-CZ" altLang="cs-CZ" dirty="0"/>
              <a:t>Pro komunikaci s uzly vytvořenými v této práci je použita kombinace HTTP a JSON.</a:t>
            </a:r>
          </a:p>
        </p:txBody>
      </p:sp>
    </p:spTree>
    <p:extLst>
      <p:ext uri="{BB962C8B-B14F-4D97-AF65-F5344CB8AC3E}">
        <p14:creationId xmlns:p14="http://schemas.microsoft.com/office/powerpoint/2010/main" val="15588333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1C96694B-D13A-08F7-C70C-88070262171E}"/>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8CD7286B-6BEB-22B2-FD6B-3A57F74B2412}"/>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6</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5BE787CB-FE00-0638-4794-E395CC4C2082}"/>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4E1862AE-1135-239C-D50E-C76A55B8D55F}"/>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Jelikož uzly mohou mít rozdílný počet </a:t>
            </a:r>
            <a:r>
              <a:rPr lang="cs-CZ" altLang="cs-CZ" dirty="0" err="1"/>
              <a:t>endpointů</a:t>
            </a:r>
            <a:r>
              <a:rPr lang="cs-CZ" altLang="cs-CZ" dirty="0"/>
              <a:t>, v závislosti na připojených sensorech a akčních členech, je při přidávání nového uzlu do systému zjistit seznam </a:t>
            </a:r>
            <a:r>
              <a:rPr lang="cs-CZ" altLang="cs-CZ" dirty="0" err="1"/>
              <a:t>endpointů</a:t>
            </a:r>
            <a:r>
              <a:rPr lang="cs-CZ" altLang="cs-CZ" dirty="0"/>
              <a:t> včetně hodnot a argumentů. K tomu slouží </a:t>
            </a:r>
            <a:r>
              <a:rPr lang="cs-CZ" altLang="cs-CZ" dirty="0" err="1"/>
              <a:t>getInfo</a:t>
            </a:r>
            <a:r>
              <a:rPr lang="cs-CZ" altLang="cs-CZ" dirty="0"/>
              <a:t>.</a:t>
            </a:r>
          </a:p>
        </p:txBody>
      </p:sp>
    </p:spTree>
    <p:extLst>
      <p:ext uri="{BB962C8B-B14F-4D97-AF65-F5344CB8AC3E}">
        <p14:creationId xmlns:p14="http://schemas.microsoft.com/office/powerpoint/2010/main" val="15428676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52B3A4F5-3C1C-64AF-5D78-796F9D5E5732}"/>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F09AEBF5-92C6-96CB-8132-7BAE1F845F0F}"/>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7</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0AB2A5CD-F7AD-B990-341A-2391820F1A8A}"/>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EA311DBB-1094-BE8A-E07C-9472352B1F1B}"/>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	Při tvorbě hlavního uzlu byl použit vrstvený model. Kdy je aplikace rozdělena na uživatelské rozhraní, logickou a komunikační vrstvu. Na tomto obrázku levý sloupec s sytými bloky je realizován a popsán v této práci. Světlejší bloky jsou možná rozšíření, se kterými je počítáno. </a:t>
            </a:r>
          </a:p>
          <a:p>
            <a:r>
              <a:rPr lang="cs-CZ" altLang="cs-CZ" dirty="0"/>
              <a:t>	Fialové bloky jsou části hlavního uzlu programované v C# a v dolní řádce jsou jednotlivé platformy pro uzly, kde je tedy ESP8266 s Wi-Fi a HTTP, STM32 připojené pomocí virtuální sériové linky a Samsung </a:t>
            </a:r>
            <a:r>
              <a:rPr lang="cs-CZ" altLang="cs-CZ" dirty="0" err="1"/>
              <a:t>SmartThings</a:t>
            </a:r>
            <a:r>
              <a:rPr lang="cs-CZ" altLang="cs-CZ" dirty="0"/>
              <a:t>, které má veřejně dostupné API.</a:t>
            </a:r>
          </a:p>
        </p:txBody>
      </p:sp>
    </p:spTree>
    <p:extLst>
      <p:ext uri="{BB962C8B-B14F-4D97-AF65-F5344CB8AC3E}">
        <p14:creationId xmlns:p14="http://schemas.microsoft.com/office/powerpoint/2010/main" val="4302086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7970CC5-5FE8-DF35-0D8E-92431BEDDD8F}"/>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A65F34AE-135F-B685-551F-082AB87D9398}"/>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8</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B9046425-1AAB-37A8-DC30-2B643571F25D}"/>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FB009039-F656-7671-F61B-3E0E59203C72}"/>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	Logika je zadávána v textové podobě, aby byl proces stejný bez ohledu na to, zda je na vyšší vrstvě grafické uživatelské rozhraní nebo webové API. Tím je minimalizováno riziko, že by implementace vytvářela neočekávané stavy, protože pokud programátor, který vytváří vyšší vrstvu, neobejde třídu na zpracování vstupu, budou neočekávané operace zachyceny. Pro převod textového řetězce do podoby, kterou je možné zpracovat systémem je využit konečný automat.</a:t>
            </a:r>
          </a:p>
        </p:txBody>
      </p:sp>
    </p:spTree>
    <p:extLst>
      <p:ext uri="{BB962C8B-B14F-4D97-AF65-F5344CB8AC3E}">
        <p14:creationId xmlns:p14="http://schemas.microsoft.com/office/powerpoint/2010/main" val="25377086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65BEABF8-2A71-0CB8-36D1-EF38A2576C3D}"/>
            </a:ext>
          </a:extLst>
        </p:cNvPr>
        <p:cNvGrpSpPr/>
        <p:nvPr/>
      </p:nvGrpSpPr>
      <p:grpSpPr>
        <a:xfrm>
          <a:off x="0" y="0"/>
          <a:ext cx="0" cy="0"/>
          <a:chOff x="0" y="0"/>
          <a:chExt cx="0" cy="0"/>
        </a:xfrm>
      </p:grpSpPr>
      <p:sp>
        <p:nvSpPr>
          <p:cNvPr id="6146" name="Rectangle 10">
            <a:extLst>
              <a:ext uri="{FF2B5EF4-FFF2-40B4-BE49-F238E27FC236}">
                <a16:creationId xmlns:a16="http://schemas.microsoft.com/office/drawing/2014/main" id="{6E4A9269-E5F8-2F29-B8F5-6B2B6C71E6CB}"/>
              </a:ext>
            </a:extLst>
          </p:cNvPr>
          <p:cNvSpPr>
            <a:spLocks noGrp="1" noChangeArrowheads="1"/>
          </p:cNvSpPr>
          <p:nvPr>
            <p:ph type="sldNum" sz="quarter"/>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200">
                <a:solidFill>
                  <a:srgbClr val="000000"/>
                </a:solidFill>
                <a:latin typeface="Times New Roman" panose="02020603050405020304" pitchFamily="18" charset="0"/>
              </a:defRPr>
            </a:lvl9pPr>
          </a:lstStyle>
          <a:p>
            <a:pPr>
              <a:spcBef>
                <a:spcPct val="0"/>
              </a:spcBef>
              <a:buFont typeface="Arial" panose="020B0604020202020204" pitchFamily="34" charset="0"/>
              <a:buNone/>
            </a:pPr>
            <a:fld id="{6E7D7114-AFAB-4A56-8F9A-8252A9CDBE28}" type="slidenum">
              <a:rPr lang="en-GB" altLang="cs-CZ">
                <a:latin typeface="Arial" panose="020B0604020202020204" pitchFamily="34" charset="0"/>
              </a:rPr>
              <a:pPr>
                <a:spcBef>
                  <a:spcPct val="0"/>
                </a:spcBef>
                <a:buFont typeface="Arial" panose="020B0604020202020204" pitchFamily="34" charset="0"/>
                <a:buNone/>
              </a:pPr>
              <a:t>9</a:t>
            </a:fld>
            <a:endParaRPr lang="en-GB" altLang="cs-CZ">
              <a:latin typeface="Arial" panose="020B0604020202020204" pitchFamily="34" charset="0"/>
            </a:endParaRPr>
          </a:p>
        </p:txBody>
      </p:sp>
      <p:sp>
        <p:nvSpPr>
          <p:cNvPr id="6147" name="Text Box 2">
            <a:extLst>
              <a:ext uri="{FF2B5EF4-FFF2-40B4-BE49-F238E27FC236}">
                <a16:creationId xmlns:a16="http://schemas.microsoft.com/office/drawing/2014/main" id="{7E04DFF2-BC0C-4A07-1564-44D98441672F}"/>
              </a:ext>
            </a:extLst>
          </p:cNvPr>
          <p:cNvSpPr txBox="1">
            <a:spLocks noChangeArrowheads="1"/>
          </p:cNvSpPr>
          <p:nvPr/>
        </p:nvSpPr>
        <p:spPr bwMode="auto">
          <a:xfrm>
            <a:off x="1143000" y="685800"/>
            <a:ext cx="4572000" cy="3429000"/>
          </a:xfrm>
          <a:prstGeom prst="rect">
            <a:avLst/>
          </a:prstGeom>
          <a:solidFill>
            <a:srgbClr val="FFFFFF"/>
          </a:solidFill>
          <a:ln w="936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1pPr>
            <a:lvl2pPr marL="742950" indent="-28575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2pPr>
            <a:lvl3pPr marL="11430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3pPr>
            <a:lvl4pPr marL="16002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4pPr>
            <a:lvl5pPr marL="2057400" indent="-228600">
              <a:spcBef>
                <a:spcPct val="30000"/>
              </a:spcBef>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defRPr sz="1200">
                <a:solidFill>
                  <a:srgbClr val="000000"/>
                </a:solidFill>
                <a:latin typeface="Times New Roman" panose="02020603050405020304" pitchFamily="18" charset="0"/>
              </a:defRPr>
            </a:lvl9pPr>
          </a:lstStyle>
          <a:p>
            <a:pPr algn="just" eaLnBrk="1" hangingPunct="1">
              <a:lnSpc>
                <a:spcPct val="76000"/>
              </a:lnSpc>
              <a:spcBef>
                <a:spcPct val="50000"/>
              </a:spcBef>
              <a:buFont typeface="Arial" panose="020B0604020202020204" pitchFamily="34" charset="0"/>
              <a:buNone/>
            </a:pPr>
            <a:endParaRPr lang="cs-CZ" altLang="cs-CZ" sz="1600">
              <a:solidFill>
                <a:schemeClr val="tx1"/>
              </a:solidFill>
              <a:latin typeface="Arial" panose="020B0604020202020204" pitchFamily="34" charset="0"/>
            </a:endParaRPr>
          </a:p>
        </p:txBody>
      </p:sp>
      <p:sp>
        <p:nvSpPr>
          <p:cNvPr id="6148" name="Rectangle 3">
            <a:extLst>
              <a:ext uri="{FF2B5EF4-FFF2-40B4-BE49-F238E27FC236}">
                <a16:creationId xmlns:a16="http://schemas.microsoft.com/office/drawing/2014/main" id="{D5BE18C5-5956-420B-320E-235BC6A5473F}"/>
              </a:ext>
            </a:extLst>
          </p:cNvPr>
          <p:cNvSpPr>
            <a:spLocks noGrp="1" noChangeArrowheads="1"/>
          </p:cNvSpPr>
          <p:nvPr>
            <p:ph type="body"/>
          </p:nvPr>
        </p:nvSpPr>
        <p:spPr>
          <a:xfrm>
            <a:off x="685800" y="4343400"/>
            <a:ext cx="5481638" cy="41148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cs-CZ" altLang="cs-CZ" dirty="0"/>
              <a:t>	pro realizaci uzlů byli využity vývojové desky </a:t>
            </a:r>
            <a:r>
              <a:rPr lang="cs-CZ" altLang="cs-CZ" dirty="0" err="1"/>
              <a:t>NodeMCU</a:t>
            </a:r>
            <a:r>
              <a:rPr lang="cs-CZ" altLang="cs-CZ" dirty="0"/>
              <a:t> pro ESP8266. Ten pracuje na frekvenci 80MHz a má k dispozici 11 digitálních I/O, jeden ADC, I2C a SPI a Wi-Fi.</a:t>
            </a:r>
          </a:p>
        </p:txBody>
      </p:sp>
    </p:spTree>
    <p:extLst>
      <p:ext uri="{BB962C8B-B14F-4D97-AF65-F5344CB8AC3E}">
        <p14:creationId xmlns:p14="http://schemas.microsoft.com/office/powerpoint/2010/main" val="31568329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Úvodní snímek">
    <p:spTree>
      <p:nvGrpSpPr>
        <p:cNvPr id="1" name=""/>
        <p:cNvGrpSpPr/>
        <p:nvPr/>
      </p:nvGrpSpPr>
      <p:grpSpPr>
        <a:xfrm>
          <a:off x="0" y="0"/>
          <a:ext cx="0" cy="0"/>
          <a:chOff x="0" y="0"/>
          <a:chExt cx="0" cy="0"/>
        </a:xfrm>
      </p:grpSpPr>
      <p:sp>
        <p:nvSpPr>
          <p:cNvPr id="2" name="Nadpis 1"/>
          <p:cNvSpPr>
            <a:spLocks noGrp="1"/>
          </p:cNvSpPr>
          <p:nvPr>
            <p:ph type="ctrTitle"/>
          </p:nvPr>
        </p:nvSpPr>
        <p:spPr>
          <a:xfrm>
            <a:off x="1143000" y="1122363"/>
            <a:ext cx="6858000" cy="2387600"/>
          </a:xfrm>
        </p:spPr>
        <p:txBody>
          <a:bodyPr anchor="b"/>
          <a:lstStyle>
            <a:lvl1pPr algn="ctr">
              <a:defRPr sz="6000"/>
            </a:lvl1pPr>
          </a:lstStyle>
          <a:p>
            <a:r>
              <a:rPr lang="cs-CZ"/>
              <a:t>Kliknutím lze upravit styl.</a:t>
            </a:r>
          </a:p>
        </p:txBody>
      </p:sp>
      <p:sp>
        <p:nvSpPr>
          <p:cNvPr id="3" name="Podnadpis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cs-CZ"/>
              <a:t>Kliknutím lze upravit styl předlohy.</a:t>
            </a:r>
          </a:p>
        </p:txBody>
      </p:sp>
      <p:sp>
        <p:nvSpPr>
          <p:cNvPr id="4" name="Rectangle 3">
            <a:extLst>
              <a:ext uri="{FF2B5EF4-FFF2-40B4-BE49-F238E27FC236}">
                <a16:creationId xmlns:a16="http://schemas.microsoft.com/office/drawing/2014/main" id="{30966B2A-7090-CEB9-1701-8F417C2B6096}"/>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5" name="Rectangle 4">
            <a:extLst>
              <a:ext uri="{FF2B5EF4-FFF2-40B4-BE49-F238E27FC236}">
                <a16:creationId xmlns:a16="http://schemas.microsoft.com/office/drawing/2014/main" id="{4ABECE7A-F58B-8F96-4F5B-8DD37C405C02}"/>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6" name="Rectangle 5">
            <a:extLst>
              <a:ext uri="{FF2B5EF4-FFF2-40B4-BE49-F238E27FC236}">
                <a16:creationId xmlns:a16="http://schemas.microsoft.com/office/drawing/2014/main" id="{B304F78F-B723-1B05-92F7-015F7E1D132B}"/>
              </a:ext>
            </a:extLst>
          </p:cNvPr>
          <p:cNvSpPr>
            <a:spLocks noGrp="1" noChangeArrowheads="1"/>
          </p:cNvSpPr>
          <p:nvPr>
            <p:ph type="sldNum" idx="12"/>
          </p:nvPr>
        </p:nvSpPr>
        <p:spPr>
          <a:ln/>
        </p:spPr>
        <p:txBody>
          <a:bodyPr/>
          <a:lstStyle>
            <a:lvl1pPr>
              <a:defRPr/>
            </a:lvl1pPr>
          </a:lstStyle>
          <a:p>
            <a:pPr>
              <a:defRPr/>
            </a:pPr>
            <a:fld id="{03694593-85E2-4522-810A-55678F8974CB}" type="slidenum">
              <a:rPr lang="en-GB" altLang="cs-CZ"/>
              <a:pPr>
                <a:defRPr/>
              </a:pPr>
              <a:t>‹#›</a:t>
            </a:fld>
            <a:endParaRPr lang="en-GB" altLang="cs-CZ"/>
          </a:p>
        </p:txBody>
      </p:sp>
    </p:spTree>
    <p:extLst>
      <p:ext uri="{BB962C8B-B14F-4D97-AF65-F5344CB8AC3E}">
        <p14:creationId xmlns:p14="http://schemas.microsoft.com/office/powerpoint/2010/main" val="1846131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Nadpis a svislý text">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svislý text 2"/>
          <p:cNvSpPr>
            <a:spLocks noGrp="1"/>
          </p:cNvSpPr>
          <p:nvPr>
            <p:ph type="body" orient="vert" idx="1"/>
          </p:nvPr>
        </p:nvSpPr>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3">
            <a:extLst>
              <a:ext uri="{FF2B5EF4-FFF2-40B4-BE49-F238E27FC236}">
                <a16:creationId xmlns:a16="http://schemas.microsoft.com/office/drawing/2014/main" id="{2C55F29B-2C96-9F91-6F50-8E4073F1B089}"/>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5" name="Rectangle 4">
            <a:extLst>
              <a:ext uri="{FF2B5EF4-FFF2-40B4-BE49-F238E27FC236}">
                <a16:creationId xmlns:a16="http://schemas.microsoft.com/office/drawing/2014/main" id="{0C709176-88CA-794E-CEA3-C878AAE2602C}"/>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6" name="Rectangle 5">
            <a:extLst>
              <a:ext uri="{FF2B5EF4-FFF2-40B4-BE49-F238E27FC236}">
                <a16:creationId xmlns:a16="http://schemas.microsoft.com/office/drawing/2014/main" id="{4A9B4A31-51E9-00FC-EBF6-BA7643DCE56B}"/>
              </a:ext>
            </a:extLst>
          </p:cNvPr>
          <p:cNvSpPr>
            <a:spLocks noGrp="1" noChangeArrowheads="1"/>
          </p:cNvSpPr>
          <p:nvPr>
            <p:ph type="sldNum" idx="12"/>
          </p:nvPr>
        </p:nvSpPr>
        <p:spPr>
          <a:ln/>
        </p:spPr>
        <p:txBody>
          <a:bodyPr/>
          <a:lstStyle>
            <a:lvl1pPr>
              <a:defRPr/>
            </a:lvl1pPr>
          </a:lstStyle>
          <a:p>
            <a:pPr>
              <a:defRPr/>
            </a:pPr>
            <a:fld id="{D9B4378E-F329-4CD0-A7A5-D4F9E6F937A6}" type="slidenum">
              <a:rPr lang="en-GB" altLang="cs-CZ"/>
              <a:pPr>
                <a:defRPr/>
              </a:pPr>
              <a:t>‹#›</a:t>
            </a:fld>
            <a:endParaRPr lang="en-GB" altLang="cs-CZ"/>
          </a:p>
        </p:txBody>
      </p:sp>
    </p:spTree>
    <p:extLst>
      <p:ext uri="{BB962C8B-B14F-4D97-AF65-F5344CB8AC3E}">
        <p14:creationId xmlns:p14="http://schemas.microsoft.com/office/powerpoint/2010/main" val="19564768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Svislý nadpis a text">
    <p:spTree>
      <p:nvGrpSpPr>
        <p:cNvPr id="1" name=""/>
        <p:cNvGrpSpPr/>
        <p:nvPr/>
      </p:nvGrpSpPr>
      <p:grpSpPr>
        <a:xfrm>
          <a:off x="0" y="0"/>
          <a:ext cx="0" cy="0"/>
          <a:chOff x="0" y="0"/>
          <a:chExt cx="0" cy="0"/>
        </a:xfrm>
      </p:grpSpPr>
      <p:sp>
        <p:nvSpPr>
          <p:cNvPr id="2" name="Svislý nadpis 1"/>
          <p:cNvSpPr>
            <a:spLocks noGrp="1"/>
          </p:cNvSpPr>
          <p:nvPr>
            <p:ph type="title" orient="vert"/>
          </p:nvPr>
        </p:nvSpPr>
        <p:spPr>
          <a:xfrm>
            <a:off x="6624638" y="128588"/>
            <a:ext cx="2055812" cy="5995987"/>
          </a:xfrm>
        </p:spPr>
        <p:txBody>
          <a:bodyPr vert="eaVert"/>
          <a:lstStyle/>
          <a:p>
            <a:r>
              <a:rPr lang="cs-CZ"/>
              <a:t>Kliknutím lze upravit styl.</a:t>
            </a:r>
          </a:p>
        </p:txBody>
      </p:sp>
      <p:sp>
        <p:nvSpPr>
          <p:cNvPr id="3" name="Zástupný symbol pro svislý text 2"/>
          <p:cNvSpPr>
            <a:spLocks noGrp="1"/>
          </p:cNvSpPr>
          <p:nvPr>
            <p:ph type="body" orient="vert" idx="1"/>
          </p:nvPr>
        </p:nvSpPr>
        <p:spPr>
          <a:xfrm>
            <a:off x="457200" y="128588"/>
            <a:ext cx="6015038" cy="5995987"/>
          </a:xfrm>
        </p:spPr>
        <p:txBody>
          <a:bodyPr vert="eaVert"/>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3">
            <a:extLst>
              <a:ext uri="{FF2B5EF4-FFF2-40B4-BE49-F238E27FC236}">
                <a16:creationId xmlns:a16="http://schemas.microsoft.com/office/drawing/2014/main" id="{3927C25F-480C-F2BE-83A6-4CF03AE7DE41}"/>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5" name="Rectangle 4">
            <a:extLst>
              <a:ext uri="{FF2B5EF4-FFF2-40B4-BE49-F238E27FC236}">
                <a16:creationId xmlns:a16="http://schemas.microsoft.com/office/drawing/2014/main" id="{FC530ADB-1943-A579-72F5-906FCFA773F1}"/>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6" name="Rectangle 5">
            <a:extLst>
              <a:ext uri="{FF2B5EF4-FFF2-40B4-BE49-F238E27FC236}">
                <a16:creationId xmlns:a16="http://schemas.microsoft.com/office/drawing/2014/main" id="{904A935D-5FC3-CD2D-3154-F337A00C1676}"/>
              </a:ext>
            </a:extLst>
          </p:cNvPr>
          <p:cNvSpPr>
            <a:spLocks noGrp="1" noChangeArrowheads="1"/>
          </p:cNvSpPr>
          <p:nvPr>
            <p:ph type="sldNum" idx="12"/>
          </p:nvPr>
        </p:nvSpPr>
        <p:spPr>
          <a:ln/>
        </p:spPr>
        <p:txBody>
          <a:bodyPr/>
          <a:lstStyle>
            <a:lvl1pPr>
              <a:defRPr/>
            </a:lvl1pPr>
          </a:lstStyle>
          <a:p>
            <a:pPr>
              <a:defRPr/>
            </a:pPr>
            <a:fld id="{8945E853-C059-428E-93C4-0DAE0DC2DD11}" type="slidenum">
              <a:rPr lang="en-GB" altLang="cs-CZ"/>
              <a:pPr>
                <a:defRPr/>
              </a:pPr>
              <a:t>‹#›</a:t>
            </a:fld>
            <a:endParaRPr lang="en-GB" altLang="cs-CZ"/>
          </a:p>
        </p:txBody>
      </p:sp>
    </p:spTree>
    <p:extLst>
      <p:ext uri="{BB962C8B-B14F-4D97-AF65-F5344CB8AC3E}">
        <p14:creationId xmlns:p14="http://schemas.microsoft.com/office/powerpoint/2010/main" val="41359721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Vlastní rozložení">
    <p:spTree>
      <p:nvGrpSpPr>
        <p:cNvPr id="1" name=""/>
        <p:cNvGrpSpPr/>
        <p:nvPr/>
      </p:nvGrpSpPr>
      <p:grpSpPr>
        <a:xfrm>
          <a:off x="0" y="0"/>
          <a:ext cx="0" cy="0"/>
          <a:chOff x="0" y="0"/>
          <a:chExt cx="0" cy="0"/>
        </a:xfrm>
      </p:grpSpPr>
      <p:sp>
        <p:nvSpPr>
          <p:cNvPr id="2" name="Nadpis 1"/>
          <p:cNvSpPr>
            <a:spLocks noGrp="1"/>
          </p:cNvSpPr>
          <p:nvPr>
            <p:ph type="title"/>
          </p:nvPr>
        </p:nvSpPr>
        <p:spPr>
          <a:xfrm>
            <a:off x="457200" y="128588"/>
            <a:ext cx="8223250" cy="1431925"/>
          </a:xfrm>
        </p:spPr>
        <p:txBody>
          <a:bodyPr/>
          <a:lstStyle/>
          <a:p>
            <a:r>
              <a:rPr lang="cs-CZ"/>
              <a:t>Kliknutím lze upravit styl.</a:t>
            </a:r>
          </a:p>
        </p:txBody>
      </p:sp>
      <p:sp>
        <p:nvSpPr>
          <p:cNvPr id="3" name="Rectangle 3">
            <a:extLst>
              <a:ext uri="{FF2B5EF4-FFF2-40B4-BE49-F238E27FC236}">
                <a16:creationId xmlns:a16="http://schemas.microsoft.com/office/drawing/2014/main" id="{94081643-4AE2-F09A-B5E8-4E47E55790E9}"/>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4" name="Rectangle 4">
            <a:extLst>
              <a:ext uri="{FF2B5EF4-FFF2-40B4-BE49-F238E27FC236}">
                <a16:creationId xmlns:a16="http://schemas.microsoft.com/office/drawing/2014/main" id="{F1F6E278-76D8-3150-B226-6C5CFD441711}"/>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5" name="Rectangle 5">
            <a:extLst>
              <a:ext uri="{FF2B5EF4-FFF2-40B4-BE49-F238E27FC236}">
                <a16:creationId xmlns:a16="http://schemas.microsoft.com/office/drawing/2014/main" id="{75BE29AE-AD5A-BBB8-2174-2614D9FB56B2}"/>
              </a:ext>
            </a:extLst>
          </p:cNvPr>
          <p:cNvSpPr>
            <a:spLocks noGrp="1" noChangeArrowheads="1"/>
          </p:cNvSpPr>
          <p:nvPr>
            <p:ph type="sldNum" idx="12"/>
          </p:nvPr>
        </p:nvSpPr>
        <p:spPr>
          <a:ln/>
        </p:spPr>
        <p:txBody>
          <a:bodyPr/>
          <a:lstStyle>
            <a:lvl1pPr>
              <a:defRPr/>
            </a:lvl1pPr>
          </a:lstStyle>
          <a:p>
            <a:pPr>
              <a:defRPr/>
            </a:pPr>
            <a:fld id="{8F1A6661-5022-495E-851E-ECD0E0B78FD2}" type="slidenum">
              <a:rPr lang="en-GB" altLang="cs-CZ"/>
              <a:pPr>
                <a:defRPr/>
              </a:pPr>
              <a:t>‹#›</a:t>
            </a:fld>
            <a:endParaRPr lang="en-GB" altLang="cs-CZ"/>
          </a:p>
        </p:txBody>
      </p:sp>
    </p:spTree>
    <p:extLst>
      <p:ext uri="{BB962C8B-B14F-4D97-AF65-F5344CB8AC3E}">
        <p14:creationId xmlns:p14="http://schemas.microsoft.com/office/powerpoint/2010/main" val="11991940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Nadpis a obsah">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idx="1"/>
          </p:nvPr>
        </p:nvSpPr>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Rectangle 3">
            <a:extLst>
              <a:ext uri="{FF2B5EF4-FFF2-40B4-BE49-F238E27FC236}">
                <a16:creationId xmlns:a16="http://schemas.microsoft.com/office/drawing/2014/main" id="{596F9E00-D6C5-4FCF-7A52-6FF1245C7E0E}"/>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5" name="Rectangle 4">
            <a:extLst>
              <a:ext uri="{FF2B5EF4-FFF2-40B4-BE49-F238E27FC236}">
                <a16:creationId xmlns:a16="http://schemas.microsoft.com/office/drawing/2014/main" id="{CBD1492C-FDEA-100F-DCB4-DCEC60152C2A}"/>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6" name="Rectangle 5">
            <a:extLst>
              <a:ext uri="{FF2B5EF4-FFF2-40B4-BE49-F238E27FC236}">
                <a16:creationId xmlns:a16="http://schemas.microsoft.com/office/drawing/2014/main" id="{285F7416-B7CA-5B3E-A786-04F6E7FE6531}"/>
              </a:ext>
            </a:extLst>
          </p:cNvPr>
          <p:cNvSpPr>
            <a:spLocks noGrp="1" noChangeArrowheads="1"/>
          </p:cNvSpPr>
          <p:nvPr>
            <p:ph type="sldNum" idx="12"/>
          </p:nvPr>
        </p:nvSpPr>
        <p:spPr>
          <a:ln/>
        </p:spPr>
        <p:txBody>
          <a:bodyPr/>
          <a:lstStyle>
            <a:lvl1pPr>
              <a:defRPr/>
            </a:lvl1pPr>
          </a:lstStyle>
          <a:p>
            <a:pPr>
              <a:defRPr/>
            </a:pPr>
            <a:fld id="{5342BD40-E6C7-44B4-A141-C05EDE269E6C}" type="slidenum">
              <a:rPr lang="en-GB" altLang="cs-CZ"/>
              <a:pPr>
                <a:defRPr/>
              </a:pPr>
              <a:t>‹#›</a:t>
            </a:fld>
            <a:endParaRPr lang="en-GB" altLang="cs-CZ"/>
          </a:p>
        </p:txBody>
      </p:sp>
    </p:spTree>
    <p:extLst>
      <p:ext uri="{BB962C8B-B14F-4D97-AF65-F5344CB8AC3E}">
        <p14:creationId xmlns:p14="http://schemas.microsoft.com/office/powerpoint/2010/main" val="4072839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Záhlaví části">
    <p:spTree>
      <p:nvGrpSpPr>
        <p:cNvPr id="1" name=""/>
        <p:cNvGrpSpPr/>
        <p:nvPr/>
      </p:nvGrpSpPr>
      <p:grpSpPr>
        <a:xfrm>
          <a:off x="0" y="0"/>
          <a:ext cx="0" cy="0"/>
          <a:chOff x="0" y="0"/>
          <a:chExt cx="0" cy="0"/>
        </a:xfrm>
      </p:grpSpPr>
      <p:sp>
        <p:nvSpPr>
          <p:cNvPr id="2" name="Nadpis 1"/>
          <p:cNvSpPr>
            <a:spLocks noGrp="1"/>
          </p:cNvSpPr>
          <p:nvPr>
            <p:ph type="title"/>
          </p:nvPr>
        </p:nvSpPr>
        <p:spPr>
          <a:xfrm>
            <a:off x="623888" y="1709738"/>
            <a:ext cx="7886700" cy="2852737"/>
          </a:xfrm>
        </p:spPr>
        <p:txBody>
          <a:bodyPr anchor="b"/>
          <a:lstStyle>
            <a:lvl1pPr>
              <a:defRPr sz="6000"/>
            </a:lvl1pPr>
          </a:lstStyle>
          <a:p>
            <a:r>
              <a:rPr lang="cs-CZ"/>
              <a:t>Kliknutím lze upravit styl.</a:t>
            </a:r>
          </a:p>
        </p:txBody>
      </p:sp>
      <p:sp>
        <p:nvSpPr>
          <p:cNvPr id="3" name="Zástupný symbol pro text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cs-CZ"/>
              <a:t>Kliknutím lze upravit styly předlohy textu.</a:t>
            </a:r>
          </a:p>
        </p:txBody>
      </p:sp>
      <p:sp>
        <p:nvSpPr>
          <p:cNvPr id="4" name="Rectangle 3">
            <a:extLst>
              <a:ext uri="{FF2B5EF4-FFF2-40B4-BE49-F238E27FC236}">
                <a16:creationId xmlns:a16="http://schemas.microsoft.com/office/drawing/2014/main" id="{87874D4B-E418-B5C7-AB5D-3BEE49BF26AD}"/>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5" name="Rectangle 4">
            <a:extLst>
              <a:ext uri="{FF2B5EF4-FFF2-40B4-BE49-F238E27FC236}">
                <a16:creationId xmlns:a16="http://schemas.microsoft.com/office/drawing/2014/main" id="{D6792DBC-2A15-550B-D885-A0B303338836}"/>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6" name="Rectangle 5">
            <a:extLst>
              <a:ext uri="{FF2B5EF4-FFF2-40B4-BE49-F238E27FC236}">
                <a16:creationId xmlns:a16="http://schemas.microsoft.com/office/drawing/2014/main" id="{643DD002-4E6B-B3B1-07C3-D177C69BAF7F}"/>
              </a:ext>
            </a:extLst>
          </p:cNvPr>
          <p:cNvSpPr>
            <a:spLocks noGrp="1" noChangeArrowheads="1"/>
          </p:cNvSpPr>
          <p:nvPr>
            <p:ph type="sldNum" idx="12"/>
          </p:nvPr>
        </p:nvSpPr>
        <p:spPr>
          <a:ln/>
        </p:spPr>
        <p:txBody>
          <a:bodyPr/>
          <a:lstStyle>
            <a:lvl1pPr>
              <a:defRPr/>
            </a:lvl1pPr>
          </a:lstStyle>
          <a:p>
            <a:pPr>
              <a:defRPr/>
            </a:pPr>
            <a:fld id="{9E68FBAA-8CD8-4C6D-B410-E7C50FE1181F}" type="slidenum">
              <a:rPr lang="en-GB" altLang="cs-CZ"/>
              <a:pPr>
                <a:defRPr/>
              </a:pPr>
              <a:t>‹#›</a:t>
            </a:fld>
            <a:endParaRPr lang="en-GB" altLang="cs-CZ"/>
          </a:p>
        </p:txBody>
      </p:sp>
    </p:spTree>
    <p:extLst>
      <p:ext uri="{BB962C8B-B14F-4D97-AF65-F5344CB8AC3E}">
        <p14:creationId xmlns:p14="http://schemas.microsoft.com/office/powerpoint/2010/main" val="93375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obsahy">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Zástupný symbol pro obsah 2"/>
          <p:cNvSpPr>
            <a:spLocks noGrp="1"/>
          </p:cNvSpPr>
          <p:nvPr>
            <p:ph sz="half" idx="1"/>
          </p:nvPr>
        </p:nvSpPr>
        <p:spPr>
          <a:xfrm>
            <a:off x="457200" y="1600200"/>
            <a:ext cx="4035425" cy="4524375"/>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obsah 3"/>
          <p:cNvSpPr>
            <a:spLocks noGrp="1"/>
          </p:cNvSpPr>
          <p:nvPr>
            <p:ph sz="half" idx="2"/>
          </p:nvPr>
        </p:nvSpPr>
        <p:spPr>
          <a:xfrm>
            <a:off x="4645025" y="1600200"/>
            <a:ext cx="4035425" cy="4524375"/>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Rectangle 3">
            <a:extLst>
              <a:ext uri="{FF2B5EF4-FFF2-40B4-BE49-F238E27FC236}">
                <a16:creationId xmlns:a16="http://schemas.microsoft.com/office/drawing/2014/main" id="{64247A61-EEF0-ED08-9A28-2B39A953A2E8}"/>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6" name="Rectangle 4">
            <a:extLst>
              <a:ext uri="{FF2B5EF4-FFF2-40B4-BE49-F238E27FC236}">
                <a16:creationId xmlns:a16="http://schemas.microsoft.com/office/drawing/2014/main" id="{6CF919E4-49A8-058C-0B4F-CF3B72FCD5A1}"/>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7" name="Rectangle 5">
            <a:extLst>
              <a:ext uri="{FF2B5EF4-FFF2-40B4-BE49-F238E27FC236}">
                <a16:creationId xmlns:a16="http://schemas.microsoft.com/office/drawing/2014/main" id="{7223D141-5EC9-5C74-F352-8C4B5F66457A}"/>
              </a:ext>
            </a:extLst>
          </p:cNvPr>
          <p:cNvSpPr>
            <a:spLocks noGrp="1" noChangeArrowheads="1"/>
          </p:cNvSpPr>
          <p:nvPr>
            <p:ph type="sldNum" idx="12"/>
          </p:nvPr>
        </p:nvSpPr>
        <p:spPr>
          <a:ln/>
        </p:spPr>
        <p:txBody>
          <a:bodyPr/>
          <a:lstStyle>
            <a:lvl1pPr>
              <a:defRPr/>
            </a:lvl1pPr>
          </a:lstStyle>
          <a:p>
            <a:pPr>
              <a:defRPr/>
            </a:pPr>
            <a:fld id="{16B07FE6-BB21-4FCD-9865-07B23730A605}" type="slidenum">
              <a:rPr lang="en-GB" altLang="cs-CZ"/>
              <a:pPr>
                <a:defRPr/>
              </a:pPr>
              <a:t>‹#›</a:t>
            </a:fld>
            <a:endParaRPr lang="en-GB" altLang="cs-CZ"/>
          </a:p>
        </p:txBody>
      </p:sp>
    </p:spTree>
    <p:extLst>
      <p:ext uri="{BB962C8B-B14F-4D97-AF65-F5344CB8AC3E}">
        <p14:creationId xmlns:p14="http://schemas.microsoft.com/office/powerpoint/2010/main" val="2301203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ovnání">
    <p:spTree>
      <p:nvGrpSpPr>
        <p:cNvPr id="1" name=""/>
        <p:cNvGrpSpPr/>
        <p:nvPr/>
      </p:nvGrpSpPr>
      <p:grpSpPr>
        <a:xfrm>
          <a:off x="0" y="0"/>
          <a:ext cx="0" cy="0"/>
          <a:chOff x="0" y="0"/>
          <a:chExt cx="0" cy="0"/>
        </a:xfrm>
      </p:grpSpPr>
      <p:sp>
        <p:nvSpPr>
          <p:cNvPr id="2" name="Nadpis 1"/>
          <p:cNvSpPr>
            <a:spLocks noGrp="1"/>
          </p:cNvSpPr>
          <p:nvPr>
            <p:ph type="title"/>
          </p:nvPr>
        </p:nvSpPr>
        <p:spPr>
          <a:xfrm>
            <a:off x="630238" y="365125"/>
            <a:ext cx="7886700" cy="1325563"/>
          </a:xfrm>
        </p:spPr>
        <p:txBody>
          <a:bodyPr/>
          <a:lstStyle/>
          <a:p>
            <a:r>
              <a:rPr lang="cs-CZ"/>
              <a:t>Kliknutím lze upravit styl.</a:t>
            </a:r>
          </a:p>
        </p:txBody>
      </p:sp>
      <p:sp>
        <p:nvSpPr>
          <p:cNvPr id="3" name="Zástupný symbol pro text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4" name="Zástupný symbol pro obsah 3"/>
          <p:cNvSpPr>
            <a:spLocks noGrp="1"/>
          </p:cNvSpPr>
          <p:nvPr>
            <p:ph sz="half" idx="2"/>
          </p:nvPr>
        </p:nvSpPr>
        <p:spPr>
          <a:xfrm>
            <a:off x="630238" y="2505075"/>
            <a:ext cx="3868737" cy="3684588"/>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5" name="Zástupný symbol pro text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cs-CZ"/>
              <a:t>Kliknutím lze upravit styly předlohy textu.</a:t>
            </a:r>
          </a:p>
        </p:txBody>
      </p:sp>
      <p:sp>
        <p:nvSpPr>
          <p:cNvPr id="6" name="Zástupný symbol pro obsah 5"/>
          <p:cNvSpPr>
            <a:spLocks noGrp="1"/>
          </p:cNvSpPr>
          <p:nvPr>
            <p:ph sz="quarter" idx="4"/>
          </p:nvPr>
        </p:nvSpPr>
        <p:spPr>
          <a:xfrm>
            <a:off x="4629150" y="2505075"/>
            <a:ext cx="3887788" cy="3684588"/>
          </a:xfrm>
        </p:spPr>
        <p:txBody>
          <a:body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7" name="Rectangle 3">
            <a:extLst>
              <a:ext uri="{FF2B5EF4-FFF2-40B4-BE49-F238E27FC236}">
                <a16:creationId xmlns:a16="http://schemas.microsoft.com/office/drawing/2014/main" id="{0AE6BFAB-2058-D4D1-F155-8577D94E5163}"/>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8" name="Rectangle 4">
            <a:extLst>
              <a:ext uri="{FF2B5EF4-FFF2-40B4-BE49-F238E27FC236}">
                <a16:creationId xmlns:a16="http://schemas.microsoft.com/office/drawing/2014/main" id="{F413AFDC-A904-6828-CFE8-B3ADCABA547D}"/>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9" name="Rectangle 5">
            <a:extLst>
              <a:ext uri="{FF2B5EF4-FFF2-40B4-BE49-F238E27FC236}">
                <a16:creationId xmlns:a16="http://schemas.microsoft.com/office/drawing/2014/main" id="{885D0AF8-A709-7C36-3A65-254E727CB0A4}"/>
              </a:ext>
            </a:extLst>
          </p:cNvPr>
          <p:cNvSpPr>
            <a:spLocks noGrp="1" noChangeArrowheads="1"/>
          </p:cNvSpPr>
          <p:nvPr>
            <p:ph type="sldNum" idx="12"/>
          </p:nvPr>
        </p:nvSpPr>
        <p:spPr>
          <a:ln/>
        </p:spPr>
        <p:txBody>
          <a:bodyPr/>
          <a:lstStyle>
            <a:lvl1pPr>
              <a:defRPr/>
            </a:lvl1pPr>
          </a:lstStyle>
          <a:p>
            <a:pPr>
              <a:defRPr/>
            </a:pPr>
            <a:fld id="{A6BE112C-E5CB-4BE6-A559-834B71681B6C}" type="slidenum">
              <a:rPr lang="en-GB" altLang="cs-CZ"/>
              <a:pPr>
                <a:defRPr/>
              </a:pPr>
              <a:t>‹#›</a:t>
            </a:fld>
            <a:endParaRPr lang="en-GB" altLang="cs-CZ"/>
          </a:p>
        </p:txBody>
      </p:sp>
    </p:spTree>
    <p:extLst>
      <p:ext uri="{BB962C8B-B14F-4D97-AF65-F5344CB8AC3E}">
        <p14:creationId xmlns:p14="http://schemas.microsoft.com/office/powerpoint/2010/main" val="3126809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Pouze nadpis">
    <p:spTree>
      <p:nvGrpSpPr>
        <p:cNvPr id="1" name=""/>
        <p:cNvGrpSpPr/>
        <p:nvPr/>
      </p:nvGrpSpPr>
      <p:grpSpPr>
        <a:xfrm>
          <a:off x="0" y="0"/>
          <a:ext cx="0" cy="0"/>
          <a:chOff x="0" y="0"/>
          <a:chExt cx="0" cy="0"/>
        </a:xfrm>
      </p:grpSpPr>
      <p:sp>
        <p:nvSpPr>
          <p:cNvPr id="2" name="Nadpis 1"/>
          <p:cNvSpPr>
            <a:spLocks noGrp="1"/>
          </p:cNvSpPr>
          <p:nvPr>
            <p:ph type="title"/>
          </p:nvPr>
        </p:nvSpPr>
        <p:spPr/>
        <p:txBody>
          <a:bodyPr/>
          <a:lstStyle/>
          <a:p>
            <a:r>
              <a:rPr lang="cs-CZ"/>
              <a:t>Kliknutím lze upravit styl.</a:t>
            </a:r>
          </a:p>
        </p:txBody>
      </p:sp>
      <p:sp>
        <p:nvSpPr>
          <p:cNvPr id="3" name="Rectangle 3">
            <a:extLst>
              <a:ext uri="{FF2B5EF4-FFF2-40B4-BE49-F238E27FC236}">
                <a16:creationId xmlns:a16="http://schemas.microsoft.com/office/drawing/2014/main" id="{D9C1FF3E-95FE-CF8C-4004-980BA63AC0CE}"/>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4" name="Rectangle 4">
            <a:extLst>
              <a:ext uri="{FF2B5EF4-FFF2-40B4-BE49-F238E27FC236}">
                <a16:creationId xmlns:a16="http://schemas.microsoft.com/office/drawing/2014/main" id="{1998BDB3-1D62-4AB7-BBCE-BDB3BCD56213}"/>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5" name="Rectangle 5">
            <a:extLst>
              <a:ext uri="{FF2B5EF4-FFF2-40B4-BE49-F238E27FC236}">
                <a16:creationId xmlns:a16="http://schemas.microsoft.com/office/drawing/2014/main" id="{0A7C14BC-FACB-1661-B767-C70509B64AA3}"/>
              </a:ext>
            </a:extLst>
          </p:cNvPr>
          <p:cNvSpPr>
            <a:spLocks noGrp="1" noChangeArrowheads="1"/>
          </p:cNvSpPr>
          <p:nvPr>
            <p:ph type="sldNum" idx="12"/>
          </p:nvPr>
        </p:nvSpPr>
        <p:spPr>
          <a:ln/>
        </p:spPr>
        <p:txBody>
          <a:bodyPr/>
          <a:lstStyle>
            <a:lvl1pPr>
              <a:defRPr/>
            </a:lvl1pPr>
          </a:lstStyle>
          <a:p>
            <a:pPr>
              <a:defRPr/>
            </a:pPr>
            <a:fld id="{012FE606-48ED-4082-BE2F-1581D64F911B}" type="slidenum">
              <a:rPr lang="en-GB" altLang="cs-CZ"/>
              <a:pPr>
                <a:defRPr/>
              </a:pPr>
              <a:t>‹#›</a:t>
            </a:fld>
            <a:endParaRPr lang="en-GB" altLang="cs-CZ"/>
          </a:p>
        </p:txBody>
      </p:sp>
    </p:spTree>
    <p:extLst>
      <p:ext uri="{BB962C8B-B14F-4D97-AF65-F5344CB8AC3E}">
        <p14:creationId xmlns:p14="http://schemas.microsoft.com/office/powerpoint/2010/main" val="33495903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rázdný">
    <p:spTree>
      <p:nvGrpSpPr>
        <p:cNvPr id="1" name=""/>
        <p:cNvGrpSpPr/>
        <p:nvPr/>
      </p:nvGrpSpPr>
      <p:grpSpPr>
        <a:xfrm>
          <a:off x="0" y="0"/>
          <a:ext cx="0" cy="0"/>
          <a:chOff x="0" y="0"/>
          <a:chExt cx="0" cy="0"/>
        </a:xfrm>
      </p:grpSpPr>
      <p:sp>
        <p:nvSpPr>
          <p:cNvPr id="2" name="Rectangle 3">
            <a:extLst>
              <a:ext uri="{FF2B5EF4-FFF2-40B4-BE49-F238E27FC236}">
                <a16:creationId xmlns:a16="http://schemas.microsoft.com/office/drawing/2014/main" id="{D5DABD61-3482-3032-50D2-1E6DE3981545}"/>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3" name="Rectangle 4">
            <a:extLst>
              <a:ext uri="{FF2B5EF4-FFF2-40B4-BE49-F238E27FC236}">
                <a16:creationId xmlns:a16="http://schemas.microsoft.com/office/drawing/2014/main" id="{C8E586E7-B4DA-DF98-FE1D-9B7F35828598}"/>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4" name="Rectangle 5">
            <a:extLst>
              <a:ext uri="{FF2B5EF4-FFF2-40B4-BE49-F238E27FC236}">
                <a16:creationId xmlns:a16="http://schemas.microsoft.com/office/drawing/2014/main" id="{6DBEFBD2-BECF-36C6-816B-16D99DAA003B}"/>
              </a:ext>
            </a:extLst>
          </p:cNvPr>
          <p:cNvSpPr>
            <a:spLocks noGrp="1" noChangeArrowheads="1"/>
          </p:cNvSpPr>
          <p:nvPr>
            <p:ph type="sldNum" idx="12"/>
          </p:nvPr>
        </p:nvSpPr>
        <p:spPr>
          <a:ln/>
        </p:spPr>
        <p:txBody>
          <a:bodyPr/>
          <a:lstStyle>
            <a:lvl1pPr>
              <a:defRPr/>
            </a:lvl1pPr>
          </a:lstStyle>
          <a:p>
            <a:pPr>
              <a:defRPr/>
            </a:pPr>
            <a:fld id="{B7AED898-3644-4DBD-9568-B2BBE2CED1EA}" type="slidenum">
              <a:rPr lang="en-GB" altLang="cs-CZ"/>
              <a:pPr>
                <a:defRPr/>
              </a:pPr>
              <a:t>‹#›</a:t>
            </a:fld>
            <a:endParaRPr lang="en-GB" altLang="cs-CZ"/>
          </a:p>
        </p:txBody>
      </p:sp>
    </p:spTree>
    <p:extLst>
      <p:ext uri="{BB962C8B-B14F-4D97-AF65-F5344CB8AC3E}">
        <p14:creationId xmlns:p14="http://schemas.microsoft.com/office/powerpoint/2010/main" val="30536295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Obsah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630238" y="457200"/>
            <a:ext cx="2949575" cy="1600200"/>
          </a:xfrm>
        </p:spPr>
        <p:txBody>
          <a:bodyPr anchor="b"/>
          <a:lstStyle>
            <a:lvl1pPr>
              <a:defRPr sz="3200"/>
            </a:lvl1pPr>
          </a:lstStyle>
          <a:p>
            <a:r>
              <a:rPr lang="cs-CZ"/>
              <a:t>Kliknutím lze upravit styl.</a:t>
            </a:r>
          </a:p>
        </p:txBody>
      </p:sp>
      <p:sp>
        <p:nvSpPr>
          <p:cNvPr id="3" name="Zástupný symbol pro obsah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cs-CZ"/>
              <a:t>Kliknutím lze upravit styly předlohy textu.</a:t>
            </a:r>
          </a:p>
          <a:p>
            <a:pPr lvl="1"/>
            <a:r>
              <a:rPr lang="cs-CZ"/>
              <a:t>Druhá úroveň</a:t>
            </a:r>
          </a:p>
          <a:p>
            <a:pPr lvl="2"/>
            <a:r>
              <a:rPr lang="cs-CZ"/>
              <a:t>Třetí úroveň</a:t>
            </a:r>
          </a:p>
          <a:p>
            <a:pPr lvl="3"/>
            <a:r>
              <a:rPr lang="cs-CZ"/>
              <a:t>Čtvrtá úroveň</a:t>
            </a:r>
          </a:p>
          <a:p>
            <a:pPr lvl="4"/>
            <a:r>
              <a:rPr lang="cs-CZ"/>
              <a:t>Pátá úroveň</a:t>
            </a:r>
          </a:p>
        </p:txBody>
      </p:sp>
      <p:sp>
        <p:nvSpPr>
          <p:cNvPr id="4" name="Zástupný symbol pro text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Kliknutím lze upravit styly předlohy textu.</a:t>
            </a:r>
          </a:p>
        </p:txBody>
      </p:sp>
      <p:sp>
        <p:nvSpPr>
          <p:cNvPr id="5" name="Rectangle 3">
            <a:extLst>
              <a:ext uri="{FF2B5EF4-FFF2-40B4-BE49-F238E27FC236}">
                <a16:creationId xmlns:a16="http://schemas.microsoft.com/office/drawing/2014/main" id="{B3FCEECE-3222-8CF4-E2A6-C1915548AA78}"/>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6" name="Rectangle 4">
            <a:extLst>
              <a:ext uri="{FF2B5EF4-FFF2-40B4-BE49-F238E27FC236}">
                <a16:creationId xmlns:a16="http://schemas.microsoft.com/office/drawing/2014/main" id="{58DA5B9E-3CE6-31D7-D585-44D47909FC6B}"/>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7" name="Rectangle 5">
            <a:extLst>
              <a:ext uri="{FF2B5EF4-FFF2-40B4-BE49-F238E27FC236}">
                <a16:creationId xmlns:a16="http://schemas.microsoft.com/office/drawing/2014/main" id="{FB571A42-451A-FD4D-14E3-42E96AB89884}"/>
              </a:ext>
            </a:extLst>
          </p:cNvPr>
          <p:cNvSpPr>
            <a:spLocks noGrp="1" noChangeArrowheads="1"/>
          </p:cNvSpPr>
          <p:nvPr>
            <p:ph type="sldNum" idx="12"/>
          </p:nvPr>
        </p:nvSpPr>
        <p:spPr>
          <a:ln/>
        </p:spPr>
        <p:txBody>
          <a:bodyPr/>
          <a:lstStyle>
            <a:lvl1pPr>
              <a:defRPr/>
            </a:lvl1pPr>
          </a:lstStyle>
          <a:p>
            <a:pPr>
              <a:defRPr/>
            </a:pPr>
            <a:fld id="{B614F571-E98F-43C5-89CA-770B362629BE}" type="slidenum">
              <a:rPr lang="en-GB" altLang="cs-CZ"/>
              <a:pPr>
                <a:defRPr/>
              </a:pPr>
              <a:t>‹#›</a:t>
            </a:fld>
            <a:endParaRPr lang="en-GB" altLang="cs-CZ"/>
          </a:p>
        </p:txBody>
      </p:sp>
    </p:spTree>
    <p:extLst>
      <p:ext uri="{BB962C8B-B14F-4D97-AF65-F5344CB8AC3E}">
        <p14:creationId xmlns:p14="http://schemas.microsoft.com/office/powerpoint/2010/main" val="417248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ázek s titulkem">
    <p:spTree>
      <p:nvGrpSpPr>
        <p:cNvPr id="1" name=""/>
        <p:cNvGrpSpPr/>
        <p:nvPr/>
      </p:nvGrpSpPr>
      <p:grpSpPr>
        <a:xfrm>
          <a:off x="0" y="0"/>
          <a:ext cx="0" cy="0"/>
          <a:chOff x="0" y="0"/>
          <a:chExt cx="0" cy="0"/>
        </a:xfrm>
      </p:grpSpPr>
      <p:sp>
        <p:nvSpPr>
          <p:cNvPr id="2" name="Nadpis 1"/>
          <p:cNvSpPr>
            <a:spLocks noGrp="1"/>
          </p:cNvSpPr>
          <p:nvPr>
            <p:ph type="title"/>
          </p:nvPr>
        </p:nvSpPr>
        <p:spPr>
          <a:xfrm>
            <a:off x="630238" y="457200"/>
            <a:ext cx="2949575" cy="1600200"/>
          </a:xfrm>
        </p:spPr>
        <p:txBody>
          <a:bodyPr anchor="b"/>
          <a:lstStyle>
            <a:lvl1pPr>
              <a:defRPr sz="3200"/>
            </a:lvl1pPr>
          </a:lstStyle>
          <a:p>
            <a:r>
              <a:rPr lang="cs-CZ"/>
              <a:t>Kliknutím lze upravit styl.</a:t>
            </a:r>
          </a:p>
        </p:txBody>
      </p:sp>
      <p:sp>
        <p:nvSpPr>
          <p:cNvPr id="3" name="Zástupný symbol pro obrázek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cs-CZ" noProof="0"/>
          </a:p>
        </p:txBody>
      </p:sp>
      <p:sp>
        <p:nvSpPr>
          <p:cNvPr id="4" name="Zástupný symbol pro text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cs-CZ"/>
              <a:t>Kliknutím lze upravit styly předlohy textu.</a:t>
            </a:r>
          </a:p>
        </p:txBody>
      </p:sp>
      <p:sp>
        <p:nvSpPr>
          <p:cNvPr id="5" name="Rectangle 3">
            <a:extLst>
              <a:ext uri="{FF2B5EF4-FFF2-40B4-BE49-F238E27FC236}">
                <a16:creationId xmlns:a16="http://schemas.microsoft.com/office/drawing/2014/main" id="{4F88030A-7DFC-6935-3BCC-06A8649FF241}"/>
              </a:ext>
            </a:extLst>
          </p:cNvPr>
          <p:cNvSpPr>
            <a:spLocks noGrp="1" noChangeArrowheads="1"/>
          </p:cNvSpPr>
          <p:nvPr>
            <p:ph type="dt" idx="10"/>
          </p:nvPr>
        </p:nvSpPr>
        <p:spPr>
          <a:ln/>
        </p:spPr>
        <p:txBody>
          <a:bodyPr/>
          <a:lstStyle>
            <a:lvl1pPr>
              <a:defRPr/>
            </a:lvl1pPr>
          </a:lstStyle>
          <a:p>
            <a:pPr>
              <a:defRPr/>
            </a:pPr>
            <a:endParaRPr lang="en-GB" altLang="cs-CZ"/>
          </a:p>
        </p:txBody>
      </p:sp>
      <p:sp>
        <p:nvSpPr>
          <p:cNvPr id="6" name="Rectangle 4">
            <a:extLst>
              <a:ext uri="{FF2B5EF4-FFF2-40B4-BE49-F238E27FC236}">
                <a16:creationId xmlns:a16="http://schemas.microsoft.com/office/drawing/2014/main" id="{C16060C1-9E02-A854-FFFA-4AE292CE363A}"/>
              </a:ext>
            </a:extLst>
          </p:cNvPr>
          <p:cNvSpPr>
            <a:spLocks noGrp="1" noChangeArrowheads="1"/>
          </p:cNvSpPr>
          <p:nvPr>
            <p:ph type="ftr" idx="11"/>
          </p:nvPr>
        </p:nvSpPr>
        <p:spPr>
          <a:ln/>
        </p:spPr>
        <p:txBody>
          <a:bodyPr/>
          <a:lstStyle>
            <a:lvl1pPr>
              <a:defRPr/>
            </a:lvl1pPr>
          </a:lstStyle>
          <a:p>
            <a:pPr>
              <a:defRPr/>
            </a:pPr>
            <a:endParaRPr lang="en-GB" altLang="cs-CZ"/>
          </a:p>
        </p:txBody>
      </p:sp>
      <p:sp>
        <p:nvSpPr>
          <p:cNvPr id="7" name="Rectangle 5">
            <a:extLst>
              <a:ext uri="{FF2B5EF4-FFF2-40B4-BE49-F238E27FC236}">
                <a16:creationId xmlns:a16="http://schemas.microsoft.com/office/drawing/2014/main" id="{D70C1493-A98C-CD21-06C6-CEC2F06E3961}"/>
              </a:ext>
            </a:extLst>
          </p:cNvPr>
          <p:cNvSpPr>
            <a:spLocks noGrp="1" noChangeArrowheads="1"/>
          </p:cNvSpPr>
          <p:nvPr>
            <p:ph type="sldNum" idx="12"/>
          </p:nvPr>
        </p:nvSpPr>
        <p:spPr>
          <a:ln/>
        </p:spPr>
        <p:txBody>
          <a:bodyPr/>
          <a:lstStyle>
            <a:lvl1pPr>
              <a:defRPr/>
            </a:lvl1pPr>
          </a:lstStyle>
          <a:p>
            <a:pPr>
              <a:defRPr/>
            </a:pPr>
            <a:fld id="{F22D4735-885F-490B-BC0E-67BA2CAD5D05}" type="slidenum">
              <a:rPr lang="en-GB" altLang="cs-CZ"/>
              <a:pPr>
                <a:defRPr/>
              </a:pPr>
              <a:t>‹#›</a:t>
            </a:fld>
            <a:endParaRPr lang="en-GB" altLang="cs-CZ"/>
          </a:p>
        </p:txBody>
      </p:sp>
    </p:spTree>
    <p:extLst>
      <p:ext uri="{BB962C8B-B14F-4D97-AF65-F5344CB8AC3E}">
        <p14:creationId xmlns:p14="http://schemas.microsoft.com/office/powerpoint/2010/main" val="925303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a:extLst>
              <a:ext uri="{FF2B5EF4-FFF2-40B4-BE49-F238E27FC236}">
                <a16:creationId xmlns:a16="http://schemas.microsoft.com/office/drawing/2014/main" id="{71AACC47-FB61-385E-8CF7-F9B9AA836A46}"/>
              </a:ext>
            </a:extLst>
          </p:cNvPr>
          <p:cNvSpPr>
            <a:spLocks noGrp="1" noChangeArrowheads="1"/>
          </p:cNvSpPr>
          <p:nvPr>
            <p:ph type="title"/>
          </p:nvPr>
        </p:nvSpPr>
        <p:spPr bwMode="auto">
          <a:xfrm>
            <a:off x="457200" y="128588"/>
            <a:ext cx="8223250" cy="1431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ctr" anchorCtr="0" compatLnSpc="1">
            <a:prstTxWarp prst="textNoShape">
              <a:avLst/>
            </a:prstTxWarp>
          </a:bodyPr>
          <a:lstStyle/>
          <a:p>
            <a:pPr lvl="0"/>
            <a:r>
              <a:rPr lang="en-GB" altLang="cs-CZ"/>
              <a:t>Klepněte pro úpravu formátu titulního textu</a:t>
            </a:r>
          </a:p>
        </p:txBody>
      </p:sp>
      <p:sp>
        <p:nvSpPr>
          <p:cNvPr id="1027" name="Rectangle 2">
            <a:extLst>
              <a:ext uri="{FF2B5EF4-FFF2-40B4-BE49-F238E27FC236}">
                <a16:creationId xmlns:a16="http://schemas.microsoft.com/office/drawing/2014/main" id="{063078CD-FBF5-7AB0-9197-0F34761B73B0}"/>
              </a:ext>
            </a:extLst>
          </p:cNvPr>
          <p:cNvSpPr>
            <a:spLocks noGrp="1" noChangeArrowheads="1"/>
          </p:cNvSpPr>
          <p:nvPr>
            <p:ph type="body" idx="1"/>
          </p:nvPr>
        </p:nvSpPr>
        <p:spPr bwMode="auto">
          <a:xfrm>
            <a:off x="457200" y="1600200"/>
            <a:ext cx="8223250" cy="4524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000" tIns="46800" rIns="90000" bIns="46800" numCol="1" anchor="t" anchorCtr="0" compatLnSpc="1">
            <a:prstTxWarp prst="textNoShape">
              <a:avLst/>
            </a:prstTxWarp>
          </a:bodyPr>
          <a:lstStyle/>
          <a:p>
            <a:pPr lvl="0"/>
            <a:r>
              <a:rPr lang="en-GB" altLang="cs-CZ"/>
              <a:t>Klepněte pro úpravu formátu textu osnovy</a:t>
            </a:r>
          </a:p>
          <a:p>
            <a:pPr lvl="1"/>
            <a:r>
              <a:rPr lang="en-GB" altLang="cs-CZ"/>
              <a:t>Druhá úroveň</a:t>
            </a:r>
          </a:p>
          <a:p>
            <a:pPr lvl="2"/>
            <a:r>
              <a:rPr lang="en-GB" altLang="cs-CZ"/>
              <a:t>Třetí úroveň</a:t>
            </a:r>
          </a:p>
          <a:p>
            <a:pPr lvl="3"/>
            <a:r>
              <a:rPr lang="en-GB" altLang="cs-CZ"/>
              <a:t>Čtvrtá úroveň osnovy</a:t>
            </a:r>
          </a:p>
          <a:p>
            <a:pPr lvl="4"/>
            <a:r>
              <a:rPr lang="en-GB" altLang="cs-CZ"/>
              <a:t>Pátá úroveň osnovy</a:t>
            </a:r>
          </a:p>
          <a:p>
            <a:pPr lvl="4"/>
            <a:r>
              <a:rPr lang="en-GB" altLang="cs-CZ"/>
              <a:t>Šestá úroveň</a:t>
            </a:r>
          </a:p>
          <a:p>
            <a:pPr lvl="4"/>
            <a:r>
              <a:rPr lang="en-GB" altLang="cs-CZ"/>
              <a:t>Sedmá úroveň</a:t>
            </a:r>
          </a:p>
          <a:p>
            <a:pPr lvl="4"/>
            <a:r>
              <a:rPr lang="en-GB" altLang="cs-CZ"/>
              <a:t>Osmá úroveň textu</a:t>
            </a:r>
          </a:p>
          <a:p>
            <a:pPr lvl="4"/>
            <a:r>
              <a:rPr lang="en-GB" altLang="cs-CZ"/>
              <a:t>Devátá úroveň</a:t>
            </a:r>
          </a:p>
        </p:txBody>
      </p:sp>
      <p:sp>
        <p:nvSpPr>
          <p:cNvPr id="2" name="Rectangle 3">
            <a:extLst>
              <a:ext uri="{FF2B5EF4-FFF2-40B4-BE49-F238E27FC236}">
                <a16:creationId xmlns:a16="http://schemas.microsoft.com/office/drawing/2014/main" id="{C25271A9-2A32-2350-E2C9-5ED80B18A55C}"/>
              </a:ext>
            </a:extLst>
          </p:cNvPr>
          <p:cNvSpPr>
            <a:spLocks noGrp="1" noChangeArrowheads="1"/>
          </p:cNvSpPr>
          <p:nvPr>
            <p:ph type="dt"/>
          </p:nvPr>
        </p:nvSpPr>
        <p:spPr bwMode="auto">
          <a:xfrm>
            <a:off x="457200" y="6245225"/>
            <a:ext cx="2127250" cy="471488"/>
          </a:xfrm>
          <a:prstGeom prst="rect">
            <a:avLst/>
          </a:prstGeom>
          <a:noFill/>
          <a:ln>
            <a:noFill/>
          </a:ln>
          <a:effectLst/>
        </p:spPr>
        <p:txBody>
          <a:bodyPr vert="horz" wrap="square" lIns="90000" tIns="46800" rIns="90000" bIns="46800" numCol="1" anchor="t" anchorCtr="0" compatLnSpc="1">
            <a:prstTxWarp prst="textNoShape">
              <a:avLst/>
            </a:prstTxWarp>
          </a:bodyPr>
          <a:lstStyle>
            <a:lvl1pPr algn="l" eaLnBrk="1" hangingPunct="1">
              <a:lnSpc>
                <a:spcPct val="100000"/>
              </a:lnSpc>
              <a:spcBef>
                <a:spcPct val="0"/>
              </a:spcBef>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ea typeface="Arial Unicode MS" panose="020B0604020202020204" pitchFamily="34" charset="-128"/>
                <a:cs typeface="Arial Unicode MS" panose="020B0604020202020204" pitchFamily="34" charset="-128"/>
              </a:defRPr>
            </a:lvl1pPr>
          </a:lstStyle>
          <a:p>
            <a:pPr>
              <a:defRPr/>
            </a:pPr>
            <a:endParaRPr lang="en-GB" altLang="cs-CZ"/>
          </a:p>
        </p:txBody>
      </p:sp>
      <p:sp>
        <p:nvSpPr>
          <p:cNvPr id="1028" name="Rectangle 4">
            <a:extLst>
              <a:ext uri="{FF2B5EF4-FFF2-40B4-BE49-F238E27FC236}">
                <a16:creationId xmlns:a16="http://schemas.microsoft.com/office/drawing/2014/main" id="{91E6F916-1C7C-6019-D2DA-1FFC14C05461}"/>
              </a:ext>
            </a:extLst>
          </p:cNvPr>
          <p:cNvSpPr>
            <a:spLocks noGrp="1" noChangeArrowheads="1"/>
          </p:cNvSpPr>
          <p:nvPr>
            <p:ph type="ftr"/>
          </p:nvPr>
        </p:nvSpPr>
        <p:spPr bwMode="auto">
          <a:xfrm>
            <a:off x="3124200" y="6245225"/>
            <a:ext cx="2889250" cy="471488"/>
          </a:xfrm>
          <a:prstGeom prst="rect">
            <a:avLst/>
          </a:prstGeom>
          <a:noFill/>
          <a:ln>
            <a:noFill/>
          </a:ln>
          <a:effectLst/>
        </p:spPr>
        <p:txBody>
          <a:bodyPr vert="horz" wrap="square" lIns="90000" tIns="46800" rIns="90000" bIns="46800" numCol="1" anchor="t" anchorCtr="0" compatLnSpc="1">
            <a:prstTxWarp prst="textNoShape">
              <a:avLst/>
            </a:prstTxWarp>
          </a:bodyPr>
          <a:lstStyle>
            <a:lvl1pPr algn="ctr" eaLnBrk="1" hangingPunct="1">
              <a:lnSpc>
                <a:spcPct val="100000"/>
              </a:lnSpc>
              <a:spcBef>
                <a:spcPct val="0"/>
              </a:spcBef>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a:solidFill>
                  <a:srgbClr val="000000"/>
                </a:solidFill>
                <a:ea typeface="Arial Unicode MS" panose="020B0604020202020204" pitchFamily="34" charset="-128"/>
                <a:cs typeface="Arial Unicode MS" panose="020B0604020202020204" pitchFamily="34" charset="-128"/>
              </a:defRPr>
            </a:lvl1pPr>
          </a:lstStyle>
          <a:p>
            <a:pPr>
              <a:defRPr/>
            </a:pPr>
            <a:endParaRPr lang="en-GB" altLang="cs-CZ"/>
          </a:p>
        </p:txBody>
      </p:sp>
      <p:sp>
        <p:nvSpPr>
          <p:cNvPr id="1029" name="Rectangle 5">
            <a:extLst>
              <a:ext uri="{FF2B5EF4-FFF2-40B4-BE49-F238E27FC236}">
                <a16:creationId xmlns:a16="http://schemas.microsoft.com/office/drawing/2014/main" id="{9689C935-B2C4-03B4-4E8F-EEEDB594E422}"/>
              </a:ext>
            </a:extLst>
          </p:cNvPr>
          <p:cNvSpPr>
            <a:spLocks noGrp="1" noChangeArrowheads="1"/>
          </p:cNvSpPr>
          <p:nvPr>
            <p:ph type="sldNum"/>
          </p:nvPr>
        </p:nvSpPr>
        <p:spPr bwMode="auto">
          <a:xfrm>
            <a:off x="6553200" y="6245225"/>
            <a:ext cx="2127250" cy="471488"/>
          </a:xfrm>
          <a:prstGeom prst="rect">
            <a:avLst/>
          </a:prstGeom>
          <a:noFill/>
          <a:ln>
            <a:noFill/>
          </a:ln>
          <a:effectLst/>
        </p:spPr>
        <p:txBody>
          <a:bodyPr vert="horz" wrap="square" lIns="90000" tIns="46800" rIns="90000" bIns="46800" numCol="1" anchor="t" anchorCtr="0" compatLnSpc="1">
            <a:prstTxWarp prst="textNoShape">
              <a:avLst/>
            </a:prstTxWarp>
          </a:bodyPr>
          <a:lstStyle>
            <a:lvl1pPr algn="r" eaLnBrk="1" hangingPunct="1">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400" smtClean="0">
                <a:solidFill>
                  <a:srgbClr val="000000"/>
                </a:solidFill>
                <a:ea typeface="Arial Unicode MS" pitchFamily="34" charset="-128"/>
              </a:defRPr>
            </a:lvl1pPr>
          </a:lstStyle>
          <a:p>
            <a:pPr>
              <a:defRPr/>
            </a:pPr>
            <a:fld id="{56CEC95F-D87F-46A4-AA85-0061AE043660}" type="slidenum">
              <a:rPr lang="en-GB" altLang="cs-CZ"/>
              <a:pPr>
                <a:defRPr/>
              </a:pPr>
              <a:t>‹#›</a:t>
            </a:fld>
            <a:endParaRPr lang="en-GB" altLang="cs-CZ"/>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49263" rtl="0" eaLnBrk="0" fontAlgn="base" hangingPunct="0">
        <a:lnSpc>
          <a:spcPct val="76000"/>
        </a:lnSpc>
        <a:spcBef>
          <a:spcPct val="0"/>
        </a:spcBef>
        <a:spcAft>
          <a:spcPct val="0"/>
        </a:spcAft>
        <a:buClr>
          <a:srgbClr val="000000"/>
        </a:buClr>
        <a:buSzPct val="100000"/>
        <a:buFont typeface="Arial" panose="020B0604020202020204" pitchFamily="34" charset="0"/>
        <a:defRPr sz="4400" kern="1200">
          <a:solidFill>
            <a:srgbClr val="000000"/>
          </a:solidFill>
          <a:latin typeface="+mj-lt"/>
          <a:ea typeface="+mj-ea"/>
          <a:cs typeface="+mj-cs"/>
        </a:defRPr>
      </a:lvl1pPr>
      <a:lvl2pPr algn="ctr" defTabSz="449263" rtl="0" eaLnBrk="0" fontAlgn="base" hangingPunct="0">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2pPr>
      <a:lvl3pPr algn="ctr" defTabSz="449263" rtl="0" eaLnBrk="0" fontAlgn="base" hangingPunct="0">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3pPr>
      <a:lvl4pPr algn="ctr" defTabSz="449263" rtl="0" eaLnBrk="0" fontAlgn="base" hangingPunct="0">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4pPr>
      <a:lvl5pPr algn="ctr" defTabSz="449263" rtl="0" eaLnBrk="0" fontAlgn="base" hangingPunct="0">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5pPr>
      <a:lvl6pPr marL="457200" algn="ctr" defTabSz="449263" rtl="0" fontAlgn="base">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6pPr>
      <a:lvl7pPr marL="914400" algn="ctr" defTabSz="449263" rtl="0" fontAlgn="base">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7pPr>
      <a:lvl8pPr marL="1371600" algn="ctr" defTabSz="449263" rtl="0" fontAlgn="base">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8pPr>
      <a:lvl9pPr marL="1828800" algn="ctr" defTabSz="449263" rtl="0" fontAlgn="base">
        <a:lnSpc>
          <a:spcPct val="76000"/>
        </a:lnSpc>
        <a:spcBef>
          <a:spcPct val="0"/>
        </a:spcBef>
        <a:spcAft>
          <a:spcPct val="0"/>
        </a:spcAft>
        <a:buClr>
          <a:srgbClr val="000000"/>
        </a:buClr>
        <a:buSzPct val="100000"/>
        <a:buFont typeface="Arial" panose="020B0604020202020204" pitchFamily="34" charset="0"/>
        <a:defRPr sz="4400">
          <a:solidFill>
            <a:srgbClr val="000000"/>
          </a:solidFill>
          <a:latin typeface="Arial" panose="020B0604020202020204" pitchFamily="34" charset="0"/>
          <a:ea typeface="MS Gothic" panose="020B0609070205080204" pitchFamily="49" charset="-128"/>
        </a:defRPr>
      </a:lvl9pPr>
    </p:titleStyle>
    <p:bodyStyle>
      <a:lvl1pPr marL="336550" indent="-336550" algn="l" defTabSz="449263" rtl="0" eaLnBrk="0" fontAlgn="base" hangingPunct="0">
        <a:lnSpc>
          <a:spcPct val="76000"/>
        </a:lnSpc>
        <a:spcBef>
          <a:spcPts val="800"/>
        </a:spcBef>
        <a:spcAft>
          <a:spcPct val="0"/>
        </a:spcAft>
        <a:buClr>
          <a:srgbClr val="000000"/>
        </a:buClr>
        <a:buSzPct val="100000"/>
        <a:buFont typeface="Arial" panose="020B0604020202020204" pitchFamily="34" charset="0"/>
        <a:buChar char="•"/>
        <a:defRPr sz="3200" kern="1200">
          <a:solidFill>
            <a:srgbClr val="000000"/>
          </a:solidFill>
          <a:latin typeface="+mn-lt"/>
          <a:ea typeface="+mn-ea"/>
          <a:cs typeface="+mn-cs"/>
        </a:defRPr>
      </a:lvl1pPr>
      <a:lvl2pPr marL="736600" indent="-279400" algn="l" defTabSz="449263" rtl="0" eaLnBrk="0" fontAlgn="base" hangingPunct="0">
        <a:lnSpc>
          <a:spcPct val="76000"/>
        </a:lnSpc>
        <a:spcBef>
          <a:spcPts val="700"/>
        </a:spcBef>
        <a:spcAft>
          <a:spcPct val="0"/>
        </a:spcAft>
        <a:buClr>
          <a:srgbClr val="000000"/>
        </a:buClr>
        <a:buSzPct val="100000"/>
        <a:buFont typeface="Arial" panose="020B0604020202020204" pitchFamily="34" charset="0"/>
        <a:buChar char="–"/>
        <a:defRPr sz="2800" kern="1200">
          <a:solidFill>
            <a:srgbClr val="000000"/>
          </a:solidFill>
          <a:latin typeface="+mn-lt"/>
          <a:ea typeface="+mn-ea"/>
          <a:cs typeface="+mn-cs"/>
        </a:defRPr>
      </a:lvl2pPr>
      <a:lvl3pPr marL="1143000" indent="-228600" algn="l" defTabSz="449263" rtl="0" eaLnBrk="0" fontAlgn="base" hangingPunct="0">
        <a:lnSpc>
          <a:spcPct val="76000"/>
        </a:lnSpc>
        <a:spcBef>
          <a:spcPts val="600"/>
        </a:spcBef>
        <a:spcAft>
          <a:spcPct val="0"/>
        </a:spcAft>
        <a:buClr>
          <a:srgbClr val="000000"/>
        </a:buClr>
        <a:buSzPct val="100000"/>
        <a:buFont typeface="Arial" panose="020B0604020202020204" pitchFamily="34" charset="0"/>
        <a:buChar char="•"/>
        <a:defRPr sz="2400" kern="1200">
          <a:solidFill>
            <a:srgbClr val="000000"/>
          </a:solidFill>
          <a:latin typeface="+mn-lt"/>
          <a:ea typeface="+mn-ea"/>
          <a:cs typeface="+mn-cs"/>
        </a:defRPr>
      </a:lvl3pPr>
      <a:lvl4pPr marL="1600200" indent="-228600" algn="l" defTabSz="449263" rtl="0"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kern="1200">
          <a:solidFill>
            <a:srgbClr val="000000"/>
          </a:solidFill>
          <a:latin typeface="+mn-lt"/>
          <a:ea typeface="+mn-ea"/>
          <a:cs typeface="+mn-cs"/>
        </a:defRPr>
      </a:lvl4pPr>
      <a:lvl5pPr marL="2057400" indent="-228600" algn="l" defTabSz="449263" rtl="0" eaLnBrk="0" fontAlgn="base" hangingPunct="0">
        <a:lnSpc>
          <a:spcPct val="76000"/>
        </a:lnSpc>
        <a:spcBef>
          <a:spcPts val="500"/>
        </a:spcBef>
        <a:spcAft>
          <a:spcPct val="0"/>
        </a:spcAft>
        <a:buClr>
          <a:srgbClr val="000000"/>
        </a:buClr>
        <a:buSzPct val="100000"/>
        <a:buFont typeface="Arial" panose="020B0604020202020204" pitchFamily="34" charset="0"/>
        <a:buChar char="»"/>
        <a:defRPr sz="2000" kern="1200">
          <a:solidFill>
            <a:srgbClr val="0000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cs-CZ"/>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2.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7" descr="pozadi">
            <a:extLst>
              <a:ext uri="{FF2B5EF4-FFF2-40B4-BE49-F238E27FC236}">
                <a16:creationId xmlns:a16="http://schemas.microsoft.com/office/drawing/2014/main" id="{BF7B3FF7-90DC-8125-CEB3-95720A67B1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6" name="Text Box 8">
            <a:extLst>
              <a:ext uri="{FF2B5EF4-FFF2-40B4-BE49-F238E27FC236}">
                <a16:creationId xmlns:a16="http://schemas.microsoft.com/office/drawing/2014/main" id="{DC386A25-DC1C-F8BB-1FFC-B855D579A131}"/>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000" dirty="0">
                <a:solidFill>
                  <a:schemeClr val="bg1"/>
                </a:solidFill>
              </a:rPr>
              <a:t>Bc. Martin Novák	 © 2025</a:t>
            </a:r>
          </a:p>
        </p:txBody>
      </p:sp>
      <p:pic>
        <p:nvPicPr>
          <p:cNvPr id="3077" name="Picture 9" descr="pozadi">
            <a:extLst>
              <a:ext uri="{FF2B5EF4-FFF2-40B4-BE49-F238E27FC236}">
                <a16:creationId xmlns:a16="http://schemas.microsoft.com/office/drawing/2014/main" id="{19E4F99D-09EF-14B0-5868-F71E5A3478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Text Box 10">
            <a:extLst>
              <a:ext uri="{FF2B5EF4-FFF2-40B4-BE49-F238E27FC236}">
                <a16:creationId xmlns:a16="http://schemas.microsoft.com/office/drawing/2014/main" id="{6AB5D55C-A4C3-8CE4-33CF-12CE5126D856}"/>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3079" name="Text Box 11">
            <a:extLst>
              <a:ext uri="{FF2B5EF4-FFF2-40B4-BE49-F238E27FC236}">
                <a16:creationId xmlns:a16="http://schemas.microsoft.com/office/drawing/2014/main" id="{1324B5A0-03A9-1E82-689D-3FF5A2638228}"/>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2" name="Google Shape;92;p1">
            <a:extLst>
              <a:ext uri="{FF2B5EF4-FFF2-40B4-BE49-F238E27FC236}">
                <a16:creationId xmlns:a16="http://schemas.microsoft.com/office/drawing/2014/main" id="{B5EFEC0C-DACC-BA8C-19B6-172617631ABA}"/>
              </a:ext>
            </a:extLst>
          </p:cNvPr>
          <p:cNvSpPr txBox="1">
            <a:spLocks/>
          </p:cNvSpPr>
          <p:nvPr/>
        </p:nvSpPr>
        <p:spPr>
          <a:xfrm>
            <a:off x="0" y="1533225"/>
            <a:ext cx="9144000" cy="4416725"/>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42900" algn="l" rtl="0">
              <a:lnSpc>
                <a:spcPct val="90000"/>
              </a:lnSpc>
              <a:spcBef>
                <a:spcPts val="1000"/>
              </a:spcBef>
              <a:spcAft>
                <a:spcPts val="0"/>
              </a:spcAft>
              <a:buClr>
                <a:schemeClr val="dk1"/>
              </a:buClr>
              <a:buSzPts val="1800"/>
              <a:buFont typeface="Arial"/>
              <a:buChar char="•"/>
              <a:defRPr sz="2800" b="0" i="0" u="none" strike="noStrike" cap="none">
                <a:solidFill>
                  <a:schemeClr val="dk1"/>
                </a:solidFill>
                <a:latin typeface="Calibri"/>
                <a:ea typeface="Calibri"/>
                <a:cs typeface="Calibri"/>
                <a:sym typeface="Calibri"/>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Calibri"/>
                <a:ea typeface="Calibri"/>
                <a:cs typeface="Calibri"/>
                <a:sym typeface="Calibri"/>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pPr marL="0" indent="0">
              <a:spcBef>
                <a:spcPts val="0"/>
              </a:spcBef>
            </a:pPr>
            <a:endParaRPr lang="cs-CZ" b="1" dirty="0"/>
          </a:p>
          <a:p>
            <a:pPr marL="0" indent="0" algn="ctr">
              <a:buSzPts val="4400"/>
              <a:buNone/>
            </a:pPr>
            <a:r>
              <a:rPr lang="pl-PL" sz="4400" b="1" dirty="0"/>
              <a:t>Návrh a realizace kontrolního systému na WiFi síti</a:t>
            </a:r>
            <a:endParaRPr lang="cs-CZ" sz="4400" b="1" dirty="0"/>
          </a:p>
          <a:p>
            <a:pPr marL="0" indent="0">
              <a:buSzPts val="2000"/>
            </a:pPr>
            <a:endParaRPr lang="cs-CZ" dirty="0"/>
          </a:p>
          <a:p>
            <a:pPr marL="0" indent="0" algn="ctr">
              <a:buSzPts val="2800"/>
              <a:buNone/>
            </a:pPr>
            <a:r>
              <a:rPr lang="cs-CZ" b="1" dirty="0"/>
              <a:t>Autor: Bc. Martin Novák</a:t>
            </a:r>
          </a:p>
          <a:p>
            <a:pPr marL="0" indent="0" algn="ctr">
              <a:buSzPts val="2800"/>
              <a:buNone/>
            </a:pPr>
            <a:r>
              <a:rPr lang="cs-CZ" b="1" dirty="0"/>
              <a:t>Vedoucí práce: </a:t>
            </a:r>
            <a:r>
              <a:rPr lang="sv-SE" b="1" dirty="0"/>
              <a:t>doc. Ing. Miloslav Linda, Ph.D.</a:t>
            </a:r>
            <a:endParaRPr lang="cs-CZ" b="1" dirty="0"/>
          </a:p>
          <a:p>
            <a:pPr marL="0" indent="0"/>
            <a:endParaRPr lang="cs-CZ" b="1" dirty="0"/>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pozadi">
            <a:extLst>
              <a:ext uri="{FF2B5EF4-FFF2-40B4-BE49-F238E27FC236}">
                <a16:creationId xmlns:a16="http://schemas.microsoft.com/office/drawing/2014/main" id="{4F0A0EC0-5FBC-AA40-C6DC-3036F149EB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4" descr="pozadi">
            <a:extLst>
              <a:ext uri="{FF2B5EF4-FFF2-40B4-BE49-F238E27FC236}">
                <a16:creationId xmlns:a16="http://schemas.microsoft.com/office/drawing/2014/main" id="{86F36C96-871A-9241-C100-D9DC338E92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6">
            <a:extLst>
              <a:ext uri="{FF2B5EF4-FFF2-40B4-BE49-F238E27FC236}">
                <a16:creationId xmlns:a16="http://schemas.microsoft.com/office/drawing/2014/main" id="{BAEE6ED6-BAF4-6E33-0E55-07D097C72562}"/>
              </a:ext>
            </a:extLst>
          </p:cNvPr>
          <p:cNvSpPr txBox="1">
            <a:spLocks noChangeArrowheads="1"/>
          </p:cNvSpPr>
          <p:nvPr/>
        </p:nvSpPr>
        <p:spPr bwMode="auto">
          <a:xfrm>
            <a:off x="1979613" y="3573463"/>
            <a:ext cx="5545137" cy="3540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ctr" eaLnBrk="1" hangingPunct="1">
              <a:lnSpc>
                <a:spcPct val="87000"/>
              </a:lnSpc>
              <a:spcBef>
                <a:spcPct val="0"/>
              </a:spcBef>
              <a:buFont typeface="Arial" panose="020B0604020202020204" pitchFamily="34" charset="0"/>
              <a:buNone/>
            </a:pPr>
            <a:r>
              <a:rPr lang="cs-CZ" altLang="cs-CZ" sz="1800" b="1"/>
              <a:t>Děkuji za pozornost</a:t>
            </a:r>
            <a:endParaRPr lang="en-GB" altLang="cs-CZ" sz="1600" b="1"/>
          </a:p>
        </p:txBody>
      </p:sp>
      <p:sp>
        <p:nvSpPr>
          <p:cNvPr id="7173" name="Text Box 8">
            <a:extLst>
              <a:ext uri="{FF2B5EF4-FFF2-40B4-BE49-F238E27FC236}">
                <a16:creationId xmlns:a16="http://schemas.microsoft.com/office/drawing/2014/main" id="{E252102F-B912-30DD-C2A4-CAB4190B8445}"/>
              </a:ext>
            </a:extLst>
          </p:cNvPr>
          <p:cNvSpPr txBox="1">
            <a:spLocks noChangeArrowheads="1"/>
          </p:cNvSpPr>
          <p:nvPr/>
        </p:nvSpPr>
        <p:spPr bwMode="auto">
          <a:xfrm>
            <a:off x="4932040" y="908050"/>
            <a:ext cx="3961135" cy="279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42950" indent="-28575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7174" name="Text Box 8">
            <a:extLst>
              <a:ext uri="{FF2B5EF4-FFF2-40B4-BE49-F238E27FC236}">
                <a16:creationId xmlns:a16="http://schemas.microsoft.com/office/drawing/2014/main" id="{18F40569-1679-069B-EDCF-CBAB0D0F1A37}"/>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
        <p:nvSpPr>
          <p:cNvPr id="7175" name="Text Box 10">
            <a:extLst>
              <a:ext uri="{FF2B5EF4-FFF2-40B4-BE49-F238E27FC236}">
                <a16:creationId xmlns:a16="http://schemas.microsoft.com/office/drawing/2014/main" id="{56BB1A5E-12EF-2101-45A0-15D5B50FAF08}"/>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95ED8F-5130-BB7A-A89F-2C6D72FCC2CB}"/>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72735090-F767-A41D-F05B-24160F0EC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67A11552-2CA3-E0A2-227B-9A878E633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AEF1D1C9-9967-FAC3-BF83-01B7AD93AB82}"/>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0C5ADA51-CD5C-599F-2525-493F95B339B1}"/>
              </a:ext>
            </a:extLst>
          </p:cNvPr>
          <p:cNvSpPr txBox="1">
            <a:spLocks noChangeArrowheads="1"/>
          </p:cNvSpPr>
          <p:nvPr/>
        </p:nvSpPr>
        <p:spPr bwMode="auto">
          <a:xfrm>
            <a:off x="827088" y="1800000"/>
            <a:ext cx="7561336" cy="2069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Otázka 1: Na str. 49 je uvedeno: „</a:t>
            </a:r>
            <a:r>
              <a:rPr lang="cs-CZ" altLang="cs-CZ" sz="1800" b="1" dirty="0" err="1">
                <a:solidFill>
                  <a:schemeClr val="tx1"/>
                </a:solidFill>
              </a:rPr>
              <a:t>For</a:t>
            </a:r>
            <a:r>
              <a:rPr lang="cs-CZ" altLang="cs-CZ" sz="1800" b="1" dirty="0">
                <a:solidFill>
                  <a:schemeClr val="tx1"/>
                </a:solidFill>
              </a:rPr>
              <a:t> byl zvolen místo </a:t>
            </a:r>
            <a:r>
              <a:rPr lang="cs-CZ" altLang="cs-CZ" sz="1800" b="1" dirty="0" err="1">
                <a:solidFill>
                  <a:schemeClr val="tx1"/>
                </a:solidFill>
              </a:rPr>
              <a:t>foreach</a:t>
            </a:r>
            <a:r>
              <a:rPr lang="cs-CZ" altLang="cs-CZ" sz="1800" b="1" dirty="0">
                <a:solidFill>
                  <a:schemeClr val="tx1"/>
                </a:solidFill>
              </a:rPr>
              <a:t> proto, aby bylo možné v chybové hlášce přesně určit místo, kde nastal problém.“ Vysvětlete rozdíl mezi příkazy </a:t>
            </a:r>
            <a:r>
              <a:rPr lang="cs-CZ" altLang="cs-CZ" sz="1800" b="1" dirty="0" err="1">
                <a:solidFill>
                  <a:schemeClr val="tx1"/>
                </a:solidFill>
              </a:rPr>
              <a:t>for</a:t>
            </a:r>
            <a:r>
              <a:rPr lang="cs-CZ" altLang="cs-CZ" sz="1800" b="1" dirty="0">
                <a:solidFill>
                  <a:schemeClr val="tx1"/>
                </a:solidFill>
              </a:rPr>
              <a:t> a </a:t>
            </a:r>
            <a:r>
              <a:rPr lang="cs-CZ" altLang="cs-CZ" sz="1800" b="1" dirty="0" err="1">
                <a:solidFill>
                  <a:schemeClr val="tx1"/>
                </a:solidFill>
              </a:rPr>
              <a:t>foreach</a:t>
            </a:r>
            <a:r>
              <a:rPr lang="cs-CZ" altLang="cs-CZ" sz="1800" b="1" dirty="0">
                <a:solidFill>
                  <a:schemeClr val="tx1"/>
                </a:solidFill>
              </a:rPr>
              <a:t> a proč druhý z nich neumožňuje přesné určení místa výskytu chyby.</a:t>
            </a:r>
          </a:p>
          <a:p>
            <a:pPr marL="285750" indent="-285750" algn="just" eaLnBrk="1" hangingPunct="1">
              <a:lnSpc>
                <a:spcPct val="150000"/>
              </a:lnSpc>
              <a:spcBef>
                <a:spcPct val="50000"/>
              </a:spcBef>
            </a:pPr>
            <a:r>
              <a:rPr lang="cs-CZ" altLang="cs-CZ" sz="1400" b="1" dirty="0" err="1">
                <a:solidFill>
                  <a:schemeClr val="tx1"/>
                </a:solidFill>
              </a:rPr>
              <a:t>For</a:t>
            </a:r>
            <a:r>
              <a:rPr lang="cs-CZ" altLang="cs-CZ" sz="1400" b="1" dirty="0">
                <a:solidFill>
                  <a:schemeClr val="tx1"/>
                </a:solidFill>
              </a:rPr>
              <a:t> = je k dispozici index</a:t>
            </a:r>
          </a:p>
          <a:p>
            <a:pPr marL="285750" indent="-285750" algn="just" eaLnBrk="1" hangingPunct="1">
              <a:lnSpc>
                <a:spcPct val="150000"/>
              </a:lnSpc>
              <a:spcBef>
                <a:spcPct val="50000"/>
              </a:spcBef>
            </a:pPr>
            <a:r>
              <a:rPr lang="cs-CZ" altLang="cs-CZ" sz="1400" b="1" dirty="0" err="1">
                <a:solidFill>
                  <a:schemeClr val="tx1"/>
                </a:solidFill>
              </a:rPr>
              <a:t>Foreach</a:t>
            </a:r>
            <a:r>
              <a:rPr lang="cs-CZ" altLang="cs-CZ" sz="1400" b="1" dirty="0">
                <a:solidFill>
                  <a:schemeClr val="tx1"/>
                </a:solidFill>
              </a:rPr>
              <a:t> = je k dispozici aktuální prvek kolekce</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37C3C9D0-8D2A-92A1-BDA6-307BE94433B8}"/>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206DB999-0601-1B8F-F8CE-2CC999AD4013}"/>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Tree>
    <p:extLst>
      <p:ext uri="{BB962C8B-B14F-4D97-AF65-F5344CB8AC3E}">
        <p14:creationId xmlns:p14="http://schemas.microsoft.com/office/powerpoint/2010/main" val="1446603210"/>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34F36-20E2-CEB1-206A-A1CE35A3E73E}"/>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15DA1BF3-D0BE-F41A-889E-628D4DB37B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3718FB18-43F3-C4E5-940E-E18E2293960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EC754F17-5985-A0B6-D2DD-E096EF447EC9}"/>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8119A323-6F6E-33EF-C74F-1B17309D5AB3}"/>
              </a:ext>
            </a:extLst>
          </p:cNvPr>
          <p:cNvSpPr txBox="1">
            <a:spLocks noChangeArrowheads="1"/>
          </p:cNvSpPr>
          <p:nvPr/>
        </p:nvSpPr>
        <p:spPr bwMode="auto">
          <a:xfrm>
            <a:off x="827088" y="1800000"/>
            <a:ext cx="7561336" cy="22901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 Otázka 2: Na str. 43, a poté několikrát dále v práci, zmiňujete „výsledek, levou a pravou hodnotu“ datového toku. Vysvětlete blíže význam těchto hodnot.</a:t>
            </a:r>
          </a:p>
          <a:p>
            <a:pPr marL="285750" indent="-285750" algn="just" eaLnBrk="1" hangingPunct="1">
              <a:lnSpc>
                <a:spcPct val="150000"/>
              </a:lnSpc>
              <a:spcBef>
                <a:spcPct val="50000"/>
              </a:spcBef>
            </a:pPr>
            <a:r>
              <a:rPr lang="cs-CZ" altLang="cs-CZ" sz="1400" b="1" dirty="0">
                <a:solidFill>
                  <a:schemeClr val="tx1"/>
                </a:solidFill>
              </a:rPr>
              <a:t>Levá hodnota = hodnota nalevo od operátoru</a:t>
            </a:r>
          </a:p>
          <a:p>
            <a:pPr marL="285750" indent="-285750" algn="just" eaLnBrk="1" hangingPunct="1">
              <a:lnSpc>
                <a:spcPct val="150000"/>
              </a:lnSpc>
              <a:spcBef>
                <a:spcPct val="50000"/>
              </a:spcBef>
            </a:pPr>
            <a:r>
              <a:rPr lang="cs-CZ" altLang="cs-CZ" sz="1400" b="1" dirty="0">
                <a:solidFill>
                  <a:schemeClr val="tx1"/>
                </a:solidFill>
              </a:rPr>
              <a:t>Pravá hodnota = hodnota napravo od operátoru</a:t>
            </a:r>
          </a:p>
          <a:p>
            <a:pPr marL="285750" indent="-285750" algn="just" eaLnBrk="1" hangingPunct="1">
              <a:lnSpc>
                <a:spcPct val="150000"/>
              </a:lnSpc>
              <a:spcBef>
                <a:spcPct val="50000"/>
              </a:spcBef>
            </a:pPr>
            <a:r>
              <a:rPr lang="cs-CZ" altLang="cs-CZ" sz="1400" b="1" dirty="0">
                <a:solidFill>
                  <a:schemeClr val="tx1"/>
                </a:solidFill>
              </a:rPr>
              <a:t>Výsledek = výsledek operace</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67FCE585-57D7-D490-EA8D-69E1B5B27618}"/>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02D14820-BC28-F984-F1E8-9577F27655C0}"/>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Tree>
    <p:extLst>
      <p:ext uri="{BB962C8B-B14F-4D97-AF65-F5344CB8AC3E}">
        <p14:creationId xmlns:p14="http://schemas.microsoft.com/office/powerpoint/2010/main" val="3361119075"/>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6BF3E9-0E37-18EA-B9AC-4798AD6DBB1B}"/>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22414228-51D2-A823-ABED-8345D6427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4136B360-2156-8473-DFE9-3D933DCBA4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4D776D95-4927-0A06-38E8-69A1B3664A17}"/>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E69EC263-CEED-4BAA-9CF5-B4716D5723BA}"/>
              </a:ext>
            </a:extLst>
          </p:cNvPr>
          <p:cNvSpPr txBox="1">
            <a:spLocks noChangeArrowheads="1"/>
          </p:cNvSpPr>
          <p:nvPr/>
        </p:nvSpPr>
        <p:spPr bwMode="auto">
          <a:xfrm>
            <a:off x="827088" y="1800000"/>
            <a:ext cx="7561336" cy="18592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Otázka 3: V závěru uvádíte, že vizualizace nebyla implementována. Jakým způsobem byste tuto vizualizaci realizoval a co by k tomu bylo potřeba?</a:t>
            </a:r>
          </a:p>
          <a:p>
            <a:pPr marL="285750" indent="-285750" algn="just" eaLnBrk="1" hangingPunct="1">
              <a:lnSpc>
                <a:spcPct val="150000"/>
              </a:lnSpc>
              <a:spcBef>
                <a:spcPct val="50000"/>
              </a:spcBef>
            </a:pPr>
            <a:r>
              <a:rPr lang="cs-CZ" altLang="cs-CZ" sz="1400" b="1" dirty="0">
                <a:solidFill>
                  <a:schemeClr val="tx1"/>
                </a:solidFill>
              </a:rPr>
              <a:t>Implementoval bych jí jako graf</a:t>
            </a:r>
          </a:p>
          <a:p>
            <a:pPr marL="285750" indent="-285750" algn="just" eaLnBrk="1" hangingPunct="1">
              <a:lnSpc>
                <a:spcPct val="150000"/>
              </a:lnSpc>
              <a:spcBef>
                <a:spcPct val="50000"/>
              </a:spcBef>
            </a:pPr>
            <a:r>
              <a:rPr lang="cs-CZ" altLang="cs-CZ" sz="1400" b="1" dirty="0">
                <a:solidFill>
                  <a:schemeClr val="tx1"/>
                </a:solidFill>
              </a:rPr>
              <a:t>Byla by potřeba knihovna třetí strany obsahující graf</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466E2CDD-EC12-72F5-E89C-09775B20225A}"/>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9069A6E0-B882-BCAC-8412-B2F13962EBC3}"/>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Tree>
    <p:extLst>
      <p:ext uri="{BB962C8B-B14F-4D97-AF65-F5344CB8AC3E}">
        <p14:creationId xmlns:p14="http://schemas.microsoft.com/office/powerpoint/2010/main" val="3683516004"/>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896CC1A6-D193-6777-D463-EA325B6BBB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8B3B3DF5-56D2-F0BF-1CD4-4054AB9B3E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4AA93F44-1F9E-3AF3-9534-E55E694A5BE4}"/>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E127EAC9-814D-CDB7-CA78-2F0CA7C777C8}"/>
              </a:ext>
            </a:extLst>
          </p:cNvPr>
          <p:cNvSpPr txBox="1">
            <a:spLocks noChangeArrowheads="1"/>
          </p:cNvSpPr>
          <p:nvPr/>
        </p:nvSpPr>
        <p:spPr bwMode="auto">
          <a:xfrm>
            <a:off x="827088" y="1800000"/>
            <a:ext cx="6913562" cy="1438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Úvod</a:t>
            </a:r>
          </a:p>
          <a:p>
            <a:pPr marL="285750" indent="-285750" algn="just" eaLnBrk="1" hangingPunct="1">
              <a:lnSpc>
                <a:spcPct val="150000"/>
              </a:lnSpc>
              <a:spcBef>
                <a:spcPct val="50000"/>
              </a:spcBef>
            </a:pPr>
            <a:r>
              <a:rPr lang="cs-CZ" altLang="cs-CZ" sz="1400" b="1" dirty="0">
                <a:solidFill>
                  <a:schemeClr val="tx1"/>
                </a:solidFill>
              </a:rPr>
              <a:t>Rostoucí zájem o </a:t>
            </a:r>
            <a:r>
              <a:rPr lang="cs-CZ" altLang="cs-CZ" sz="1400" b="1" dirty="0" err="1">
                <a:solidFill>
                  <a:schemeClr val="tx1"/>
                </a:solidFill>
              </a:rPr>
              <a:t>IoT</a:t>
            </a:r>
            <a:r>
              <a:rPr lang="cs-CZ" altLang="cs-CZ" sz="1400" b="1" dirty="0">
                <a:solidFill>
                  <a:schemeClr val="tx1"/>
                </a:solidFill>
              </a:rPr>
              <a:t> a automatizaci</a:t>
            </a:r>
          </a:p>
          <a:p>
            <a:pPr marL="285750" indent="-285750" algn="just" eaLnBrk="1" hangingPunct="1">
              <a:lnSpc>
                <a:spcPct val="150000"/>
              </a:lnSpc>
              <a:spcBef>
                <a:spcPct val="50000"/>
              </a:spcBef>
            </a:pPr>
            <a:r>
              <a:rPr lang="cs-CZ" altLang="cs-CZ" sz="1400" b="1" dirty="0">
                <a:solidFill>
                  <a:schemeClr val="tx1"/>
                </a:solidFill>
              </a:rPr>
              <a:t>Propojení různých systémů</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0EA1672C-62D0-0E63-C228-E2DB62F33B2B}"/>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FFD0F10A-7F4B-90C3-77E8-DD2160BDF11B}"/>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Tree>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0E012-FFBF-1F3F-83B0-0EE9CB070CBC}"/>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8859E0A8-21F5-5766-3B3F-8522318CD3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F3EEADE1-C73A-6745-155E-DD0A9A9AE1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C46A56EF-19CA-A1CE-6CFF-18ADAF1EF47D}"/>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B1BF1774-2BC9-B2F2-1940-7640C5CC4A10}"/>
              </a:ext>
            </a:extLst>
          </p:cNvPr>
          <p:cNvSpPr txBox="1">
            <a:spLocks noChangeArrowheads="1"/>
          </p:cNvSpPr>
          <p:nvPr/>
        </p:nvSpPr>
        <p:spPr bwMode="auto">
          <a:xfrm>
            <a:off x="827088" y="1800000"/>
            <a:ext cx="6913562" cy="31618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Cíl práce</a:t>
            </a:r>
          </a:p>
          <a:p>
            <a:pPr marL="285750" indent="-285750" algn="just" eaLnBrk="1" hangingPunct="1">
              <a:lnSpc>
                <a:spcPct val="150000"/>
              </a:lnSpc>
              <a:spcBef>
                <a:spcPct val="50000"/>
              </a:spcBef>
            </a:pPr>
            <a:r>
              <a:rPr lang="cs-CZ" altLang="cs-CZ" sz="1400" b="1" dirty="0">
                <a:solidFill>
                  <a:schemeClr val="tx1"/>
                </a:solidFill>
              </a:rPr>
              <a:t>Vytvořit systém vykonávající uživatelem zadanou logiku</a:t>
            </a:r>
          </a:p>
          <a:p>
            <a:pPr marL="1022350" lvl="1" indent="-285750" algn="just" eaLnBrk="1" hangingPunct="1">
              <a:lnSpc>
                <a:spcPct val="150000"/>
              </a:lnSpc>
              <a:spcBef>
                <a:spcPct val="50000"/>
              </a:spcBef>
            </a:pPr>
            <a:r>
              <a:rPr lang="cs-CZ" altLang="cs-CZ" sz="1400" b="1" dirty="0">
                <a:solidFill>
                  <a:schemeClr val="tx1"/>
                </a:solidFill>
              </a:rPr>
              <a:t>Modulární</a:t>
            </a:r>
          </a:p>
          <a:p>
            <a:pPr marL="1022350" lvl="1" indent="-285750" algn="just" eaLnBrk="1" hangingPunct="1">
              <a:lnSpc>
                <a:spcPct val="150000"/>
              </a:lnSpc>
              <a:spcBef>
                <a:spcPct val="50000"/>
              </a:spcBef>
            </a:pPr>
            <a:r>
              <a:rPr lang="cs-CZ" altLang="cs-CZ" sz="1400" b="1" dirty="0">
                <a:solidFill>
                  <a:schemeClr val="tx1"/>
                </a:solidFill>
              </a:rPr>
              <a:t>Pro používání není nutná znalost programování</a:t>
            </a:r>
          </a:p>
          <a:p>
            <a:pPr marL="285750" indent="-285750" algn="just" eaLnBrk="1" hangingPunct="1">
              <a:lnSpc>
                <a:spcPct val="150000"/>
              </a:lnSpc>
              <a:spcBef>
                <a:spcPct val="50000"/>
              </a:spcBef>
            </a:pPr>
            <a:r>
              <a:rPr lang="cs-CZ" altLang="cs-CZ" sz="1400" b="1" dirty="0">
                <a:solidFill>
                  <a:schemeClr val="tx1"/>
                </a:solidFill>
              </a:rPr>
              <a:t>Vytvoření knihovny pro uzly a vzorovou implementaci</a:t>
            </a:r>
          </a:p>
          <a:p>
            <a:pPr marL="1022350" lvl="1" indent="-285750" algn="just" eaLnBrk="1" hangingPunct="1">
              <a:lnSpc>
                <a:spcPct val="150000"/>
              </a:lnSpc>
              <a:spcBef>
                <a:spcPct val="50000"/>
              </a:spcBef>
            </a:pPr>
            <a:r>
              <a:rPr lang="cs-CZ" altLang="cs-CZ" sz="1400" b="1" dirty="0">
                <a:solidFill>
                  <a:schemeClr val="tx1"/>
                </a:solidFill>
              </a:rPr>
              <a:t>Přenositelnost napříč platformami</a:t>
            </a:r>
          </a:p>
          <a:p>
            <a:pPr marL="1022350" lvl="1" indent="-285750" algn="just" eaLnBrk="1" hangingPunct="1">
              <a:lnSpc>
                <a:spcPct val="150000"/>
              </a:lnSpc>
              <a:spcBef>
                <a:spcPct val="50000"/>
              </a:spcBef>
            </a:pPr>
            <a:r>
              <a:rPr lang="cs-CZ" altLang="cs-CZ" sz="1400" b="1" dirty="0">
                <a:solidFill>
                  <a:schemeClr val="tx1"/>
                </a:solidFill>
              </a:rPr>
              <a:t>Použitelnost i s jiným řešením</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E608005B-CF32-0B5A-FC29-138B6C366B91}"/>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780D2B97-D385-43D6-982E-7341AD94D1D6}"/>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Tree>
    <p:extLst>
      <p:ext uri="{BB962C8B-B14F-4D97-AF65-F5344CB8AC3E}">
        <p14:creationId xmlns:p14="http://schemas.microsoft.com/office/powerpoint/2010/main" val="2895032221"/>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4805C-4361-1D94-F893-EADCE5030B5C}"/>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81CA34C4-C6AB-2BFB-C71E-B19FB7CAC9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09A76B50-D5C1-CEDF-6EE1-641990715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774730C0-EC41-7C50-6687-0A70635156E4}"/>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1E6D2DE5-5463-08B8-FC81-0A67E60E43BA}"/>
              </a:ext>
            </a:extLst>
          </p:cNvPr>
          <p:cNvSpPr txBox="1">
            <a:spLocks noChangeArrowheads="1"/>
          </p:cNvSpPr>
          <p:nvPr/>
        </p:nvSpPr>
        <p:spPr bwMode="auto">
          <a:xfrm>
            <a:off x="827088" y="1800000"/>
            <a:ext cx="6913562" cy="1869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Metodika</a:t>
            </a:r>
          </a:p>
          <a:p>
            <a:pPr marL="285750" indent="-285750" algn="just" eaLnBrk="1" hangingPunct="1">
              <a:lnSpc>
                <a:spcPct val="150000"/>
              </a:lnSpc>
              <a:spcBef>
                <a:spcPct val="50000"/>
              </a:spcBef>
            </a:pPr>
            <a:r>
              <a:rPr lang="cs-CZ" altLang="cs-CZ" sz="1400" b="1" dirty="0">
                <a:solidFill>
                  <a:schemeClr val="tx1"/>
                </a:solidFill>
              </a:rPr>
              <a:t>Prostudování hardwarových a softwarových možností řešení</a:t>
            </a:r>
          </a:p>
          <a:p>
            <a:pPr marL="285750" indent="-285750" algn="just" eaLnBrk="1" hangingPunct="1">
              <a:lnSpc>
                <a:spcPct val="150000"/>
              </a:lnSpc>
              <a:spcBef>
                <a:spcPct val="50000"/>
              </a:spcBef>
            </a:pPr>
            <a:r>
              <a:rPr lang="cs-CZ" altLang="cs-CZ" sz="1400" b="1" dirty="0">
                <a:solidFill>
                  <a:schemeClr val="tx1"/>
                </a:solidFill>
              </a:rPr>
              <a:t>Specifikace funkcí systému podle cílů práce</a:t>
            </a:r>
          </a:p>
          <a:p>
            <a:pPr marL="285750" indent="-285750" algn="just" eaLnBrk="1" hangingPunct="1">
              <a:lnSpc>
                <a:spcPct val="150000"/>
              </a:lnSpc>
              <a:spcBef>
                <a:spcPct val="50000"/>
              </a:spcBef>
            </a:pPr>
            <a:r>
              <a:rPr lang="cs-CZ" altLang="cs-CZ" sz="1400" b="1" dirty="0">
                <a:solidFill>
                  <a:schemeClr val="tx1"/>
                </a:solidFill>
              </a:rPr>
              <a:t>Návrh a realizace</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BB581480-9E3D-521D-8E8D-8E545DC65DFE}"/>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86A02CA4-E1D5-9E39-BF2D-1E307B317C1A}"/>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spTree>
    <p:extLst>
      <p:ext uri="{BB962C8B-B14F-4D97-AF65-F5344CB8AC3E}">
        <p14:creationId xmlns:p14="http://schemas.microsoft.com/office/powerpoint/2010/main" val="1076976397"/>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CF5C0-D641-59DA-EAEE-513599C0D402}"/>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6EAA6E26-BF22-5292-4572-B8EB5EAD7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059FC010-4EC3-0AA6-5FE4-CC4ADCAF3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37641427-A66E-72DD-9A1E-379284437CF2}"/>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1F2456A2-CD78-DC71-C462-88C3A99BA771}"/>
              </a:ext>
            </a:extLst>
          </p:cNvPr>
          <p:cNvSpPr txBox="1">
            <a:spLocks noChangeArrowheads="1"/>
          </p:cNvSpPr>
          <p:nvPr/>
        </p:nvSpPr>
        <p:spPr bwMode="auto">
          <a:xfrm>
            <a:off x="827088" y="1800000"/>
            <a:ext cx="6913562" cy="1557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Princip komunikace</a:t>
            </a:r>
          </a:p>
          <a:p>
            <a:pPr marL="285750" indent="-285750" algn="just" eaLnBrk="1" hangingPunct="1">
              <a:lnSpc>
                <a:spcPct val="150000"/>
              </a:lnSpc>
              <a:spcBef>
                <a:spcPct val="50000"/>
              </a:spcBef>
            </a:pPr>
            <a:r>
              <a:rPr lang="cs-CZ" altLang="cs-CZ" sz="1400" b="1" dirty="0">
                <a:solidFill>
                  <a:schemeClr val="tx1"/>
                </a:solidFill>
              </a:rPr>
              <a:t>Jeden uzel může být součástí více systémů</a:t>
            </a:r>
          </a:p>
          <a:p>
            <a:pPr marL="285750" indent="-285750" algn="just" eaLnBrk="1" hangingPunct="1">
              <a:lnSpc>
                <a:spcPct val="150000"/>
              </a:lnSpc>
              <a:spcBef>
                <a:spcPct val="50000"/>
              </a:spcBef>
            </a:pPr>
            <a:r>
              <a:rPr lang="cs-CZ" altLang="cs-CZ" sz="1400" b="1" dirty="0">
                <a:solidFill>
                  <a:schemeClr val="tx1"/>
                </a:solidFill>
              </a:rPr>
              <a:t>Iniciátorem komunikace je hlavní uzel</a:t>
            </a:r>
          </a:p>
          <a:p>
            <a:pPr marL="285750" indent="-285750" algn="just" eaLnBrk="1" hangingPunct="1">
              <a:lnSpc>
                <a:spcPct val="150000"/>
              </a:lnSpc>
              <a:spcBef>
                <a:spcPct val="50000"/>
              </a:spcBef>
            </a:pPr>
            <a:r>
              <a:rPr lang="cs-CZ" altLang="cs-CZ" sz="1400" b="1" dirty="0">
                <a:solidFill>
                  <a:schemeClr val="tx1"/>
                </a:solidFill>
              </a:rPr>
              <a:t>HTTP + JSON</a:t>
            </a:r>
          </a:p>
        </p:txBody>
      </p:sp>
      <p:sp>
        <p:nvSpPr>
          <p:cNvPr id="5126" name="Text Box 10">
            <a:extLst>
              <a:ext uri="{FF2B5EF4-FFF2-40B4-BE49-F238E27FC236}">
                <a16:creationId xmlns:a16="http://schemas.microsoft.com/office/drawing/2014/main" id="{3DCA5645-A6F0-AE07-A614-EFCA58A85FDF}"/>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A79506BA-7F00-7419-6A71-E3765E9AEF8D}"/>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pic>
        <p:nvPicPr>
          <p:cNvPr id="2" name="Obrázek 1">
            <a:extLst>
              <a:ext uri="{FF2B5EF4-FFF2-40B4-BE49-F238E27FC236}">
                <a16:creationId xmlns:a16="http://schemas.microsoft.com/office/drawing/2014/main" id="{4EDB6F10-E50A-4946-2B4B-F605F740A707}"/>
              </a:ext>
            </a:extLst>
          </p:cNvPr>
          <p:cNvPicPr>
            <a:picLocks noChangeAspect="1"/>
          </p:cNvPicPr>
          <p:nvPr/>
        </p:nvPicPr>
        <p:blipFill>
          <a:blip r:embed="rId4"/>
          <a:stretch>
            <a:fillRect/>
          </a:stretch>
        </p:blipFill>
        <p:spPr>
          <a:xfrm>
            <a:off x="576862" y="3765940"/>
            <a:ext cx="7990276" cy="2175049"/>
          </a:xfrm>
          <a:prstGeom prst="rect">
            <a:avLst/>
          </a:prstGeom>
        </p:spPr>
      </p:pic>
    </p:spTree>
    <p:extLst>
      <p:ext uri="{BB962C8B-B14F-4D97-AF65-F5344CB8AC3E}">
        <p14:creationId xmlns:p14="http://schemas.microsoft.com/office/powerpoint/2010/main" val="673963608"/>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793D0-BFD6-DF3B-47A0-775377F4BEFC}"/>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124398C5-A3FE-1A8D-9A42-973E28A9A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7BC3875E-C261-29C0-F837-56BDC4460A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50290D1C-D7A9-4ABF-E9EF-BD3AEA29B212}"/>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2CFD6BD3-F469-E9C3-D1AC-55F0DC4350EF}"/>
              </a:ext>
            </a:extLst>
          </p:cNvPr>
          <p:cNvSpPr txBox="1">
            <a:spLocks noChangeArrowheads="1"/>
          </p:cNvSpPr>
          <p:nvPr/>
        </p:nvSpPr>
        <p:spPr bwMode="auto">
          <a:xfrm>
            <a:off x="827088" y="1800000"/>
            <a:ext cx="7849368" cy="6959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err="1">
                <a:solidFill>
                  <a:schemeClr val="tx1"/>
                </a:solidFill>
              </a:rPr>
              <a:t>GetInfo</a:t>
            </a:r>
            <a:endParaRPr lang="cs-CZ" altLang="cs-CZ" sz="1800" b="1" dirty="0">
              <a:solidFill>
                <a:schemeClr val="tx1"/>
              </a:solidFill>
            </a:endParaRPr>
          </a:p>
          <a:p>
            <a:pPr marL="285750" indent="-285750" algn="just" eaLnBrk="1" hangingPunct="1">
              <a:lnSpc>
                <a:spcPct val="150000"/>
              </a:lnSpc>
              <a:spcBef>
                <a:spcPct val="50000"/>
              </a:spcBef>
            </a:pPr>
            <a:r>
              <a:rPr lang="cs-CZ" altLang="cs-CZ" sz="1400" b="1" dirty="0">
                <a:solidFill>
                  <a:schemeClr val="tx1"/>
                </a:solidFill>
              </a:rPr>
              <a:t>Uzel nemá pevně daný seznam </a:t>
            </a:r>
            <a:r>
              <a:rPr lang="cs-CZ" altLang="cs-CZ" sz="1400" b="1" dirty="0" err="1">
                <a:solidFill>
                  <a:schemeClr val="tx1"/>
                </a:solidFill>
              </a:rPr>
              <a:t>endpointů</a:t>
            </a:r>
            <a:r>
              <a:rPr lang="cs-CZ" altLang="cs-CZ" sz="1400" b="1" dirty="0">
                <a:solidFill>
                  <a:schemeClr val="tx1"/>
                </a:solidFill>
              </a:rPr>
              <a:t>, takže je při přidávání nutné je zjistit</a:t>
            </a:r>
            <a:endParaRPr lang="cs-CZ" altLang="cs-CZ" sz="1400" dirty="0">
              <a:solidFill>
                <a:schemeClr val="tx1"/>
              </a:solidFill>
            </a:endParaRPr>
          </a:p>
        </p:txBody>
      </p:sp>
      <p:sp>
        <p:nvSpPr>
          <p:cNvPr id="5126" name="Text Box 10">
            <a:extLst>
              <a:ext uri="{FF2B5EF4-FFF2-40B4-BE49-F238E27FC236}">
                <a16:creationId xmlns:a16="http://schemas.microsoft.com/office/drawing/2014/main" id="{006C4BEE-AADB-3DA1-F50B-4D5293BB102B}"/>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517849C5-489D-F358-358B-C98A09B01FD0}"/>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pic>
        <p:nvPicPr>
          <p:cNvPr id="2" name="Obrázek 1">
            <a:extLst>
              <a:ext uri="{FF2B5EF4-FFF2-40B4-BE49-F238E27FC236}">
                <a16:creationId xmlns:a16="http://schemas.microsoft.com/office/drawing/2014/main" id="{EB454CC5-9362-B3DA-A0A7-BE772F94A7E4}"/>
              </a:ext>
            </a:extLst>
          </p:cNvPr>
          <p:cNvPicPr>
            <a:picLocks noChangeAspect="1"/>
          </p:cNvPicPr>
          <p:nvPr/>
        </p:nvPicPr>
        <p:blipFill>
          <a:blip r:embed="rId4"/>
          <a:stretch>
            <a:fillRect/>
          </a:stretch>
        </p:blipFill>
        <p:spPr>
          <a:xfrm>
            <a:off x="179512" y="2848908"/>
            <a:ext cx="4468688" cy="3274180"/>
          </a:xfrm>
          <a:prstGeom prst="rect">
            <a:avLst/>
          </a:prstGeom>
        </p:spPr>
      </p:pic>
      <p:sp>
        <p:nvSpPr>
          <p:cNvPr id="7" name="TextovéPole 6">
            <a:extLst>
              <a:ext uri="{FF2B5EF4-FFF2-40B4-BE49-F238E27FC236}">
                <a16:creationId xmlns:a16="http://schemas.microsoft.com/office/drawing/2014/main" id="{B73D09C8-D417-C13C-ECBF-F36A8A52279A}"/>
              </a:ext>
            </a:extLst>
          </p:cNvPr>
          <p:cNvSpPr txBox="1"/>
          <p:nvPr/>
        </p:nvSpPr>
        <p:spPr>
          <a:xfrm>
            <a:off x="6084168" y="3068960"/>
            <a:ext cx="2576667" cy="2974148"/>
          </a:xfrm>
          <a:prstGeom prst="rect">
            <a:avLst/>
          </a:prstGeom>
          <a:solidFill>
            <a:srgbClr val="FFFFFF"/>
          </a:solidFill>
        </p:spPr>
        <p:txBody>
          <a:bodyPr wrap="none" rtlCol="0">
            <a:spAutoFit/>
          </a:bodyPr>
          <a:lstStyle/>
          <a:p>
            <a:pPr>
              <a:lnSpc>
                <a:spcPts val="1350"/>
              </a:lnSpc>
              <a:buNone/>
            </a:pPr>
            <a:r>
              <a:rPr lang="cs-CZ" b="0" dirty="0">
                <a:solidFill>
                  <a:srgbClr val="000000"/>
                </a:solidFill>
                <a:effectLst/>
                <a:latin typeface="IBMPlexMono"/>
              </a:rPr>
              <a:t>[</a:t>
            </a:r>
          </a:p>
          <a:p>
            <a:pPr>
              <a:lnSpc>
                <a:spcPts val="1350"/>
              </a:lnSpc>
              <a:buNone/>
            </a:pPr>
            <a:r>
              <a:rPr lang="cs-CZ" dirty="0">
                <a:solidFill>
                  <a:srgbClr val="000000"/>
                </a:solidFill>
                <a:latin typeface="IBMPlexMono"/>
              </a:rPr>
              <a:t>  </a:t>
            </a:r>
            <a:r>
              <a:rPr lang="cs-CZ" b="0" dirty="0">
                <a:solidFill>
                  <a:srgbClr val="000000"/>
                </a:solidFill>
                <a:effectLst/>
                <a:latin typeface="IBMPlexMono"/>
              </a:rPr>
              <a:t>{</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"HTTP"</a:t>
            </a:r>
            <a:r>
              <a:rPr lang="cs-CZ" b="0" dirty="0">
                <a:solidFill>
                  <a:srgbClr val="000000"/>
                </a:solidFill>
                <a:effectLst/>
                <a:latin typeface="IBMPlexMono"/>
              </a:rPr>
              <a:t>: </a:t>
            </a:r>
            <a:r>
              <a:rPr lang="cs-CZ" b="0" dirty="0">
                <a:solidFill>
                  <a:srgbClr val="0451A5"/>
                </a:solidFill>
                <a:effectLst/>
                <a:latin typeface="IBMPlexMono"/>
              </a:rPr>
              <a:t>"GET"</a:t>
            </a:r>
            <a:r>
              <a:rPr lang="cs-CZ" b="0" dirty="0">
                <a:solidFill>
                  <a:srgbClr val="000000"/>
                </a:solidFill>
                <a:effectLst/>
                <a:latin typeface="IBMPlexMono"/>
              </a:rPr>
              <a:t>,</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"EP_TYPE_GET"</a:t>
            </a:r>
            <a:r>
              <a:rPr lang="cs-CZ" b="0" dirty="0">
                <a:solidFill>
                  <a:srgbClr val="000000"/>
                </a:solidFill>
                <a:effectLst/>
                <a:latin typeface="IBMPlexMono"/>
              </a:rPr>
              <a:t>,</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"URL"</a:t>
            </a:r>
            <a:r>
              <a:rPr lang="cs-CZ" b="0" dirty="0">
                <a:solidFill>
                  <a:srgbClr val="000000"/>
                </a:solidFill>
                <a:effectLst/>
                <a:latin typeface="IBMPlexMono"/>
              </a:rPr>
              <a:t>: </a:t>
            </a:r>
            <a:r>
              <a:rPr lang="cs-CZ" b="0" dirty="0">
                <a:solidFill>
                  <a:srgbClr val="0451A5"/>
                </a:solidFill>
                <a:effectLst/>
                <a:latin typeface="IBMPlexMono"/>
              </a:rPr>
              <a:t>"/</a:t>
            </a:r>
            <a:r>
              <a:rPr lang="cs-CZ" b="0" dirty="0" err="1">
                <a:solidFill>
                  <a:srgbClr val="0451A5"/>
                </a:solidFill>
                <a:effectLst/>
                <a:latin typeface="IBMPlexMono"/>
              </a:rPr>
              <a:t>slow</a:t>
            </a:r>
            <a:r>
              <a:rPr lang="cs-CZ" b="0" dirty="0">
                <a:solidFill>
                  <a:srgbClr val="0451A5"/>
                </a:solidFill>
                <a:effectLst/>
                <a:latin typeface="IBMPlexMono"/>
              </a:rPr>
              <a:t>"</a:t>
            </a:r>
            <a:r>
              <a:rPr lang="cs-CZ" b="0" dirty="0">
                <a:solidFill>
                  <a:srgbClr val="000000"/>
                </a:solidFill>
                <a:effectLst/>
                <a:latin typeface="IBMPlexMono"/>
              </a:rPr>
              <a:t>,</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Vals</a:t>
            </a:r>
            <a:r>
              <a:rPr lang="cs-CZ" b="0" dirty="0">
                <a:solidFill>
                  <a:srgbClr val="A31515"/>
                </a:solidFill>
                <a:effectLst/>
                <a:latin typeface="IBMPlexMono"/>
              </a:rPr>
              <a:t>"</a:t>
            </a:r>
            <a:r>
              <a:rPr lang="cs-CZ" b="0" dirty="0">
                <a:solidFill>
                  <a:srgbClr val="000000"/>
                </a:solidFill>
                <a:effectLst/>
                <a:latin typeface="IBMPlexMono"/>
              </a:rPr>
              <a:t>: [</a:t>
            </a:r>
          </a:p>
          <a:p>
            <a:pPr>
              <a:lnSpc>
                <a:spcPts val="1350"/>
              </a:lnSpc>
              <a:buNone/>
            </a:pPr>
            <a:r>
              <a:rPr lang="cs-CZ" b="0" dirty="0">
                <a:solidFill>
                  <a:srgbClr val="000000"/>
                </a:solidFill>
                <a:effectLst/>
                <a:latin typeface="IBMPlexMono"/>
              </a:rPr>
              <a:t>            {</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"Name"</a:t>
            </a:r>
            <a:r>
              <a:rPr lang="cs-CZ" b="0" dirty="0">
                <a:solidFill>
                  <a:srgbClr val="000000"/>
                </a:solidFill>
                <a:effectLst/>
                <a:latin typeface="IBMPlexMono"/>
              </a:rPr>
              <a:t>: </a:t>
            </a:r>
            <a:r>
              <a:rPr lang="cs-CZ" b="0" dirty="0">
                <a:solidFill>
                  <a:srgbClr val="0451A5"/>
                </a:solidFill>
                <a:effectLst/>
                <a:latin typeface="IBMPlexMono"/>
              </a:rPr>
              <a:t>"a"</a:t>
            </a:r>
            <a:r>
              <a:rPr lang="cs-CZ" b="0" dirty="0">
                <a:solidFill>
                  <a:srgbClr val="000000"/>
                </a:solidFill>
                <a:effectLst/>
                <a:latin typeface="IBMPlexMono"/>
              </a:rPr>
              <a:t>,</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"Type"</a:t>
            </a:r>
            <a:r>
              <a:rPr lang="cs-CZ" b="0" dirty="0">
                <a:solidFill>
                  <a:srgbClr val="000000"/>
                </a:solidFill>
                <a:effectLst/>
                <a:latin typeface="IBMPlexMono"/>
              </a:rPr>
              <a:t>: </a:t>
            </a:r>
            <a:r>
              <a:rPr lang="cs-CZ" b="0" dirty="0">
                <a:solidFill>
                  <a:srgbClr val="0451A5"/>
                </a:solidFill>
                <a:effectLst/>
                <a:latin typeface="IBMPlexMono"/>
              </a:rPr>
              <a:t>"INT"</a:t>
            </a:r>
            <a:endParaRPr lang="cs-CZ" b="0" dirty="0">
              <a:solidFill>
                <a:srgbClr val="000000"/>
              </a:solidFill>
              <a:effectLst/>
              <a:latin typeface="IBMPlexMono"/>
            </a:endParaRPr>
          </a:p>
          <a:p>
            <a:pPr>
              <a:lnSpc>
                <a:spcPts val="1350"/>
              </a:lnSpc>
              <a:buNone/>
            </a:pPr>
            <a:r>
              <a:rPr lang="cs-CZ" b="0" dirty="0">
                <a:solidFill>
                  <a:srgbClr val="000000"/>
                </a:solidFill>
                <a:effectLst/>
                <a:latin typeface="IBMPlexMono"/>
              </a:rPr>
              <a:t>            }</a:t>
            </a:r>
          </a:p>
          <a:p>
            <a:pPr>
              <a:lnSpc>
                <a:spcPts val="1350"/>
              </a:lnSpc>
              <a:buNone/>
            </a:pPr>
            <a:r>
              <a:rPr lang="cs-CZ" b="0" dirty="0">
                <a:solidFill>
                  <a:srgbClr val="000000"/>
                </a:solidFill>
                <a:effectLst/>
                <a:latin typeface="IBMPlexMono"/>
              </a:rPr>
              <a:t>        ],</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Args</a:t>
            </a:r>
            <a:r>
              <a:rPr lang="cs-CZ" b="0" dirty="0">
                <a:solidFill>
                  <a:srgbClr val="A31515"/>
                </a:solidFill>
                <a:effectLst/>
                <a:latin typeface="IBMPlexMono"/>
              </a:rPr>
              <a:t>"</a:t>
            </a:r>
            <a:r>
              <a:rPr lang="cs-CZ" b="0" dirty="0">
                <a:solidFill>
                  <a:srgbClr val="000000"/>
                </a:solidFill>
                <a:effectLst/>
                <a:latin typeface="IBMPlexMono"/>
              </a:rPr>
              <a:t>: [],</a:t>
            </a:r>
          </a:p>
          <a:p>
            <a:pPr>
              <a:lnSpc>
                <a:spcPts val="1350"/>
              </a:lnSpc>
              <a:buNone/>
            </a:pPr>
            <a:r>
              <a:rPr lang="cs-CZ" b="0" dirty="0">
                <a:solidFill>
                  <a:srgbClr val="000000"/>
                </a:solidFill>
                <a:effectLst/>
                <a:latin typeface="IBMPlexMono"/>
              </a:rPr>
              <a:t>        </a:t>
            </a:r>
            <a:r>
              <a:rPr lang="cs-CZ" b="0" dirty="0">
                <a:solidFill>
                  <a:srgbClr val="A31515"/>
                </a:solidFill>
                <a:effectLst/>
                <a:latin typeface="IBMPlexMono"/>
              </a:rPr>
              <a:t>"</a:t>
            </a:r>
            <a:r>
              <a:rPr lang="cs-CZ" b="0" dirty="0" err="1">
                <a:solidFill>
                  <a:srgbClr val="A31515"/>
                </a:solidFill>
                <a:effectLst/>
                <a:latin typeface="IBMPlexMono"/>
              </a:rPr>
              <a:t>Delay</a:t>
            </a:r>
            <a:r>
              <a:rPr lang="cs-CZ" b="0" dirty="0">
                <a:solidFill>
                  <a:srgbClr val="A31515"/>
                </a:solidFill>
                <a:effectLst/>
                <a:latin typeface="IBMPlexMono"/>
              </a:rPr>
              <a:t>"</a:t>
            </a:r>
            <a:r>
              <a:rPr lang="cs-CZ" b="0" dirty="0">
                <a:solidFill>
                  <a:srgbClr val="000000"/>
                </a:solidFill>
                <a:effectLst/>
                <a:latin typeface="IBMPlexMono"/>
              </a:rPr>
              <a:t>: </a:t>
            </a:r>
            <a:r>
              <a:rPr lang="cs-CZ" b="0" dirty="0">
                <a:solidFill>
                  <a:srgbClr val="098658"/>
                </a:solidFill>
                <a:effectLst/>
                <a:latin typeface="IBMPlexMono"/>
              </a:rPr>
              <a:t>1000</a:t>
            </a:r>
            <a:endParaRPr lang="cs-CZ" b="0" dirty="0">
              <a:solidFill>
                <a:srgbClr val="000000"/>
              </a:solidFill>
              <a:effectLst/>
              <a:latin typeface="IBMPlexMono"/>
            </a:endParaRPr>
          </a:p>
          <a:p>
            <a:pPr>
              <a:lnSpc>
                <a:spcPts val="1350"/>
              </a:lnSpc>
              <a:buNone/>
            </a:pPr>
            <a:r>
              <a:rPr lang="cs-CZ" b="0" dirty="0">
                <a:solidFill>
                  <a:srgbClr val="000000"/>
                </a:solidFill>
                <a:effectLst/>
                <a:latin typeface="IBMPlexMono"/>
              </a:rPr>
              <a:t>    }</a:t>
            </a:r>
          </a:p>
          <a:p>
            <a:pPr>
              <a:lnSpc>
                <a:spcPts val="1350"/>
              </a:lnSpc>
            </a:pPr>
            <a:r>
              <a:rPr lang="cs-CZ" b="0" dirty="0">
                <a:solidFill>
                  <a:srgbClr val="000000"/>
                </a:solidFill>
                <a:effectLst/>
                <a:latin typeface="IBMPlexMono"/>
              </a:rPr>
              <a:t>]</a:t>
            </a:r>
          </a:p>
          <a:p>
            <a:pPr>
              <a:lnSpc>
                <a:spcPts val="1350"/>
              </a:lnSpc>
              <a:buNone/>
            </a:pPr>
            <a:endParaRPr lang="cs-CZ" b="0" dirty="0">
              <a:solidFill>
                <a:srgbClr val="F8F8F2"/>
              </a:solidFill>
              <a:effectLst/>
              <a:latin typeface="IBMPlexMono"/>
            </a:endParaRPr>
          </a:p>
        </p:txBody>
      </p:sp>
    </p:spTree>
    <p:extLst>
      <p:ext uri="{BB962C8B-B14F-4D97-AF65-F5344CB8AC3E}">
        <p14:creationId xmlns:p14="http://schemas.microsoft.com/office/powerpoint/2010/main" val="2789539250"/>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9FB72-3EA3-6EB8-8518-5930BC19A8AC}"/>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4C4912AE-1E75-2DBF-E677-AB8469BA83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B85C722C-F7ED-CA1C-C4EE-DEABA2B392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B5F782B5-EC4D-09A3-8F39-6D4D5BC8E73E}"/>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CBD761DB-B9A0-6CC5-7B8D-E86E91C46AC2}"/>
              </a:ext>
            </a:extLst>
          </p:cNvPr>
          <p:cNvSpPr txBox="1">
            <a:spLocks noChangeArrowheads="1"/>
          </p:cNvSpPr>
          <p:nvPr/>
        </p:nvSpPr>
        <p:spPr bwMode="auto">
          <a:xfrm>
            <a:off x="827088" y="1800000"/>
            <a:ext cx="6913562" cy="1438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Moduly</a:t>
            </a:r>
          </a:p>
          <a:p>
            <a:pPr marL="285750" indent="-285750" algn="just" eaLnBrk="1" hangingPunct="1">
              <a:lnSpc>
                <a:spcPct val="150000"/>
              </a:lnSpc>
              <a:spcBef>
                <a:spcPct val="50000"/>
              </a:spcBef>
            </a:pPr>
            <a:r>
              <a:rPr lang="cs-CZ" altLang="cs-CZ" sz="1400" b="1" dirty="0">
                <a:solidFill>
                  <a:schemeClr val="tx1"/>
                </a:solidFill>
              </a:rPr>
              <a:t>Vrstvený model</a:t>
            </a:r>
          </a:p>
          <a:p>
            <a:pPr marL="285750" indent="-285750" algn="just" eaLnBrk="1" hangingPunct="1">
              <a:lnSpc>
                <a:spcPct val="150000"/>
              </a:lnSpc>
              <a:spcBef>
                <a:spcPct val="50000"/>
              </a:spcBef>
            </a:pPr>
            <a:r>
              <a:rPr lang="cs-CZ" altLang="cs-CZ" sz="1400" b="1" dirty="0" err="1">
                <a:solidFill>
                  <a:schemeClr val="tx1"/>
                </a:solidFill>
              </a:rPr>
              <a:t>Dependency</a:t>
            </a:r>
            <a:r>
              <a:rPr lang="cs-CZ" altLang="cs-CZ" sz="1400" b="1" dirty="0">
                <a:solidFill>
                  <a:schemeClr val="tx1"/>
                </a:solidFill>
              </a:rPr>
              <a:t> </a:t>
            </a:r>
            <a:r>
              <a:rPr lang="cs-CZ" altLang="cs-CZ" sz="1400" b="1" dirty="0" err="1">
                <a:solidFill>
                  <a:schemeClr val="tx1"/>
                </a:solidFill>
              </a:rPr>
              <a:t>injection</a:t>
            </a:r>
            <a:endParaRPr lang="cs-CZ" altLang="cs-CZ" sz="1400" b="1" dirty="0">
              <a:solidFill>
                <a:schemeClr val="tx1"/>
              </a:solidFill>
            </a:endParaRP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757ADD44-C34D-6E8A-718E-743320B2F9F0}"/>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A33FCA39-0BA5-E68E-7C52-45192C5D875F}"/>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pic>
        <p:nvPicPr>
          <p:cNvPr id="3" name="Obrázek 2">
            <a:extLst>
              <a:ext uri="{FF2B5EF4-FFF2-40B4-BE49-F238E27FC236}">
                <a16:creationId xmlns:a16="http://schemas.microsoft.com/office/drawing/2014/main" id="{3AA3BF7B-3549-5B0D-E2BD-A5C1F458A398}"/>
              </a:ext>
            </a:extLst>
          </p:cNvPr>
          <p:cNvPicPr>
            <a:picLocks noChangeAspect="1"/>
          </p:cNvPicPr>
          <p:nvPr/>
        </p:nvPicPr>
        <p:blipFill>
          <a:blip r:embed="rId4"/>
          <a:stretch>
            <a:fillRect/>
          </a:stretch>
        </p:blipFill>
        <p:spPr>
          <a:xfrm>
            <a:off x="3119638" y="1484783"/>
            <a:ext cx="5891157" cy="4747419"/>
          </a:xfrm>
          <a:prstGeom prst="rect">
            <a:avLst/>
          </a:prstGeom>
        </p:spPr>
      </p:pic>
    </p:spTree>
    <p:extLst>
      <p:ext uri="{BB962C8B-B14F-4D97-AF65-F5344CB8AC3E}">
        <p14:creationId xmlns:p14="http://schemas.microsoft.com/office/powerpoint/2010/main" val="3828657577"/>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052BEA-3719-C26A-A0D5-A88614D61626}"/>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E3D1A86A-D6AC-2494-9100-E765427008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A73B5FCF-1129-2B96-FC84-241D9F8414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74EF948C-EB7A-299C-FA48-7EF3E9FB0936}"/>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ABF4E16E-FC62-A8C4-83E8-D5E2D94ADB29}"/>
              </a:ext>
            </a:extLst>
          </p:cNvPr>
          <p:cNvSpPr txBox="1">
            <a:spLocks noChangeArrowheads="1"/>
          </p:cNvSpPr>
          <p:nvPr/>
        </p:nvSpPr>
        <p:spPr bwMode="auto">
          <a:xfrm>
            <a:off x="827088" y="1800000"/>
            <a:ext cx="6913562" cy="1007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a:solidFill>
                  <a:schemeClr val="tx1"/>
                </a:solidFill>
              </a:rPr>
              <a:t>Převod uživatelského vstupu na instrukce</a:t>
            </a:r>
          </a:p>
          <a:p>
            <a:pPr marL="285750" indent="-285750" algn="just" eaLnBrk="1" hangingPunct="1">
              <a:lnSpc>
                <a:spcPct val="150000"/>
              </a:lnSpc>
              <a:spcBef>
                <a:spcPct val="50000"/>
              </a:spcBef>
            </a:pPr>
            <a:r>
              <a:rPr lang="cs-CZ" altLang="cs-CZ" sz="1400" b="1" dirty="0">
                <a:solidFill>
                  <a:schemeClr val="tx1"/>
                </a:solidFill>
              </a:rPr>
              <a:t>Konečný automat</a:t>
            </a: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D9584082-9EA4-158B-EF1D-2F50DC36B82F}"/>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74073564-F4E8-62F9-A7C7-155D24C7CFB2}"/>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pic>
        <p:nvPicPr>
          <p:cNvPr id="2" name="Obrázek 1">
            <a:extLst>
              <a:ext uri="{FF2B5EF4-FFF2-40B4-BE49-F238E27FC236}">
                <a16:creationId xmlns:a16="http://schemas.microsoft.com/office/drawing/2014/main" id="{C99BBA3F-1035-DF9B-43C0-096BC34586BA}"/>
              </a:ext>
            </a:extLst>
          </p:cNvPr>
          <p:cNvPicPr>
            <a:picLocks noChangeAspect="1"/>
          </p:cNvPicPr>
          <p:nvPr/>
        </p:nvPicPr>
        <p:blipFill>
          <a:blip r:embed="rId4"/>
          <a:stretch>
            <a:fillRect/>
          </a:stretch>
        </p:blipFill>
        <p:spPr>
          <a:xfrm>
            <a:off x="999659" y="2952224"/>
            <a:ext cx="7144681" cy="3212783"/>
          </a:xfrm>
          <a:prstGeom prst="rect">
            <a:avLst/>
          </a:prstGeom>
        </p:spPr>
      </p:pic>
    </p:spTree>
    <p:extLst>
      <p:ext uri="{BB962C8B-B14F-4D97-AF65-F5344CB8AC3E}">
        <p14:creationId xmlns:p14="http://schemas.microsoft.com/office/powerpoint/2010/main" val="3341578487"/>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E51E36-D33A-92B2-BC52-A3039D5D5391}"/>
            </a:ext>
          </a:extLst>
        </p:cNvPr>
        <p:cNvGrpSpPr/>
        <p:nvPr/>
      </p:nvGrpSpPr>
      <p:grpSpPr>
        <a:xfrm>
          <a:off x="0" y="0"/>
          <a:ext cx="0" cy="0"/>
          <a:chOff x="0" y="0"/>
          <a:chExt cx="0" cy="0"/>
        </a:xfrm>
      </p:grpSpPr>
      <p:pic>
        <p:nvPicPr>
          <p:cNvPr id="5122" name="Picture 3" descr="pozadi">
            <a:extLst>
              <a:ext uri="{FF2B5EF4-FFF2-40B4-BE49-F238E27FC236}">
                <a16:creationId xmlns:a16="http://schemas.microsoft.com/office/drawing/2014/main" id="{3AF4B18E-5155-782C-3EEB-A7626481B6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74619"/>
          <a:stretch>
            <a:fillRect/>
          </a:stretch>
        </p:blipFill>
        <p:spPr bwMode="auto">
          <a:xfrm>
            <a:off x="0" y="6381750"/>
            <a:ext cx="91440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5" descr="pozadi">
            <a:extLst>
              <a:ext uri="{FF2B5EF4-FFF2-40B4-BE49-F238E27FC236}">
                <a16:creationId xmlns:a16="http://schemas.microsoft.com/office/drawing/2014/main" id="{99E76CF3-9D3B-FEAF-DB6E-ABDD972651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7">
            <a:extLst>
              <a:ext uri="{FF2B5EF4-FFF2-40B4-BE49-F238E27FC236}">
                <a16:creationId xmlns:a16="http://schemas.microsoft.com/office/drawing/2014/main" id="{893A9435-AB84-35C2-AB38-AF8E23B3639E}"/>
              </a:ext>
            </a:extLst>
          </p:cNvPr>
          <p:cNvSpPr txBox="1">
            <a:spLocks noChangeArrowheads="1"/>
          </p:cNvSpPr>
          <p:nvPr/>
        </p:nvSpPr>
        <p:spPr bwMode="auto">
          <a:xfrm>
            <a:off x="4356100" y="908050"/>
            <a:ext cx="4537075" cy="279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750"/>
              </a:spcBef>
              <a:buFont typeface="Arial" panose="020B0604020202020204" pitchFamily="34" charset="0"/>
              <a:buNone/>
            </a:pPr>
            <a:r>
              <a:rPr lang="pl-PL" altLang="cs-CZ" sz="1200" b="1" dirty="0"/>
              <a:t>Návrh a realizace kontrolního systému na WiFi síti</a:t>
            </a:r>
            <a:endParaRPr lang="en-GB" altLang="cs-CZ" sz="1200" dirty="0"/>
          </a:p>
        </p:txBody>
      </p:sp>
      <p:sp>
        <p:nvSpPr>
          <p:cNvPr id="5125" name="Text Box 8">
            <a:extLst>
              <a:ext uri="{FF2B5EF4-FFF2-40B4-BE49-F238E27FC236}">
                <a16:creationId xmlns:a16="http://schemas.microsoft.com/office/drawing/2014/main" id="{2F9A02DB-91C1-38AA-9959-007E2D4CDA71}"/>
              </a:ext>
            </a:extLst>
          </p:cNvPr>
          <p:cNvSpPr txBox="1">
            <a:spLocks noChangeArrowheads="1"/>
          </p:cNvSpPr>
          <p:nvPr/>
        </p:nvSpPr>
        <p:spPr bwMode="auto">
          <a:xfrm>
            <a:off x="827584" y="1799983"/>
            <a:ext cx="6913562" cy="5765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just" eaLnBrk="1" hangingPunct="1">
              <a:spcBef>
                <a:spcPct val="50000"/>
              </a:spcBef>
              <a:buFont typeface="Arial" panose="020B0604020202020204" pitchFamily="34" charset="0"/>
              <a:buNone/>
            </a:pPr>
            <a:r>
              <a:rPr lang="cs-CZ" altLang="cs-CZ" sz="1800" b="1" dirty="0" err="1">
                <a:solidFill>
                  <a:schemeClr val="tx1"/>
                </a:solidFill>
              </a:rPr>
              <a:t>NodeMCU</a:t>
            </a:r>
            <a:endParaRPr lang="cs-CZ" altLang="cs-CZ" sz="1400" b="1" dirty="0">
              <a:solidFill>
                <a:schemeClr val="tx1"/>
              </a:solidFill>
            </a:endParaRPr>
          </a:p>
          <a:p>
            <a:pPr algn="just" eaLnBrk="1" hangingPunct="1">
              <a:spcBef>
                <a:spcPct val="50000"/>
              </a:spcBef>
              <a:buFont typeface="Arial" panose="020B0604020202020204" pitchFamily="34" charset="0"/>
              <a:buNone/>
            </a:pPr>
            <a:endParaRPr lang="cs-CZ" altLang="cs-CZ" sz="1400" dirty="0">
              <a:solidFill>
                <a:schemeClr val="tx1"/>
              </a:solidFill>
            </a:endParaRPr>
          </a:p>
        </p:txBody>
      </p:sp>
      <p:sp>
        <p:nvSpPr>
          <p:cNvPr id="5126" name="Text Box 10">
            <a:extLst>
              <a:ext uri="{FF2B5EF4-FFF2-40B4-BE49-F238E27FC236}">
                <a16:creationId xmlns:a16="http://schemas.microsoft.com/office/drawing/2014/main" id="{1635B393-23D5-36C7-3EA8-B9D331DAF013}"/>
              </a:ext>
            </a:extLst>
          </p:cNvPr>
          <p:cNvSpPr txBox="1">
            <a:spLocks noChangeArrowheads="1"/>
          </p:cNvSpPr>
          <p:nvPr/>
        </p:nvSpPr>
        <p:spPr bwMode="auto">
          <a:xfrm>
            <a:off x="4648200" y="500063"/>
            <a:ext cx="4244975"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lnSpc>
                <a:spcPct val="100000"/>
              </a:lnSpc>
              <a:spcBef>
                <a:spcPts val="1000"/>
              </a:spcBef>
              <a:buFont typeface="Arial" panose="020B0604020202020204" pitchFamily="34" charset="0"/>
              <a:buNone/>
            </a:pPr>
            <a:r>
              <a:rPr lang="cs-CZ" altLang="cs-CZ" sz="1600" b="1">
                <a:solidFill>
                  <a:schemeClr val="bg1"/>
                </a:solidFill>
              </a:rPr>
              <a:t>Obhajoba diplomové práce</a:t>
            </a:r>
            <a:endParaRPr lang="en-GB" altLang="cs-CZ" sz="1600" b="1">
              <a:solidFill>
                <a:schemeClr val="bg1"/>
              </a:solidFill>
            </a:endParaRPr>
          </a:p>
        </p:txBody>
      </p:sp>
      <p:sp>
        <p:nvSpPr>
          <p:cNvPr id="5128" name="Text Box 8">
            <a:extLst>
              <a:ext uri="{FF2B5EF4-FFF2-40B4-BE49-F238E27FC236}">
                <a16:creationId xmlns:a16="http://schemas.microsoft.com/office/drawing/2014/main" id="{9518F7DD-C5AD-32A3-CA24-9E7983BC7D68}"/>
              </a:ext>
            </a:extLst>
          </p:cNvPr>
          <p:cNvSpPr txBox="1">
            <a:spLocks noChangeArrowheads="1"/>
          </p:cNvSpPr>
          <p:nvPr/>
        </p:nvSpPr>
        <p:spPr bwMode="auto">
          <a:xfrm>
            <a:off x="6877050" y="6524625"/>
            <a:ext cx="2160588" cy="211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lnSpc>
                <a:spcPct val="76000"/>
              </a:lnSpc>
              <a:spcBef>
                <a:spcPts val="8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3200">
                <a:solidFill>
                  <a:srgbClr val="000000"/>
                </a:solidFill>
                <a:latin typeface="Arial" panose="020B0604020202020204" pitchFamily="34" charset="0"/>
                <a:ea typeface="MS Gothic" panose="020B0609070205080204" pitchFamily="49" charset="-128"/>
              </a:defRPr>
            </a:lvl1pPr>
            <a:lvl2pPr marL="736600" indent="-279400">
              <a:lnSpc>
                <a:spcPct val="76000"/>
              </a:lnSpc>
              <a:spcBef>
                <a:spcPts val="7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800">
                <a:solidFill>
                  <a:srgbClr val="000000"/>
                </a:solidFill>
                <a:latin typeface="Arial" panose="020B0604020202020204" pitchFamily="34" charset="0"/>
                <a:ea typeface="MS Gothic" panose="020B0609070205080204" pitchFamily="49" charset="-128"/>
              </a:defRPr>
            </a:lvl2pPr>
            <a:lvl3pPr marL="1143000" indent="-228600">
              <a:lnSpc>
                <a:spcPct val="76000"/>
              </a:lnSpc>
              <a:spcBef>
                <a:spcPts val="6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400">
                <a:solidFill>
                  <a:srgbClr val="000000"/>
                </a:solidFill>
                <a:latin typeface="Arial" panose="020B0604020202020204" pitchFamily="34" charset="0"/>
                <a:ea typeface="MS Gothic" panose="020B0609070205080204" pitchFamily="49" charset="-128"/>
              </a:defRPr>
            </a:lvl3pPr>
            <a:lvl4pPr marL="16002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4pPr>
            <a:lvl5pPr marL="2057400" indent="-228600">
              <a:lnSpc>
                <a:spcPct val="76000"/>
              </a:lnSpc>
              <a:spcBef>
                <a:spcPts val="500"/>
              </a:spcBef>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5pPr>
            <a:lvl6pPr marL="25146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6pPr>
            <a:lvl7pPr marL="29718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7pPr>
            <a:lvl8pPr marL="34290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8pPr>
            <a:lvl9pPr marL="3886200" indent="-228600" defTabSz="449263" eaLnBrk="0" fontAlgn="base" hangingPunct="0">
              <a:lnSpc>
                <a:spcPct val="76000"/>
              </a:lnSpc>
              <a:spcBef>
                <a:spcPts val="500"/>
              </a:spcBef>
              <a:spcAft>
                <a:spcPct val="0"/>
              </a:spcAft>
              <a:buClr>
                <a:srgbClr val="000000"/>
              </a:buClr>
              <a:buSzPct val="100000"/>
              <a:buFont typeface="Arial" panose="020B0604020202020204" pitchFamily="34" charset="0"/>
              <a:buChar cha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Gothic" panose="020B0609070205080204" pitchFamily="49" charset="-128"/>
              </a:defRPr>
            </a:lvl9pPr>
          </a:lstStyle>
          <a:p>
            <a:pPr algn="r" eaLnBrk="1" hangingPunct="1">
              <a:spcBef>
                <a:spcPct val="50000"/>
              </a:spcBef>
              <a:buFont typeface="Arial" panose="020B0604020202020204" pitchFamily="34" charset="0"/>
              <a:buNone/>
            </a:pPr>
            <a:r>
              <a:rPr lang="cs-CZ" altLang="cs-CZ" sz="1000" dirty="0">
                <a:solidFill>
                  <a:schemeClr val="bg1"/>
                </a:solidFill>
              </a:rPr>
              <a:t>Bc. Martin Novák</a:t>
            </a:r>
          </a:p>
        </p:txBody>
      </p:sp>
      <p:pic>
        <p:nvPicPr>
          <p:cNvPr id="2" name="Obrázek 1">
            <a:extLst>
              <a:ext uri="{FF2B5EF4-FFF2-40B4-BE49-F238E27FC236}">
                <a16:creationId xmlns:a16="http://schemas.microsoft.com/office/drawing/2014/main" id="{0724CD81-594C-6914-AAE8-2FFB9404F1FD}"/>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699793" y="1876425"/>
            <a:ext cx="6444208" cy="4025232"/>
          </a:xfrm>
          <a:prstGeom prst="rect">
            <a:avLst/>
          </a:prstGeom>
          <a:noFill/>
          <a:ln>
            <a:noFill/>
          </a:ln>
        </p:spPr>
      </p:pic>
      <p:graphicFrame>
        <p:nvGraphicFramePr>
          <p:cNvPr id="3" name="Tabulka 2">
            <a:extLst>
              <a:ext uri="{FF2B5EF4-FFF2-40B4-BE49-F238E27FC236}">
                <a16:creationId xmlns:a16="http://schemas.microsoft.com/office/drawing/2014/main" id="{D0D2B4A7-5C80-8D9C-489F-969E468DE377}"/>
              </a:ext>
            </a:extLst>
          </p:cNvPr>
          <p:cNvGraphicFramePr>
            <a:graphicFrameLocks noGrp="1"/>
          </p:cNvGraphicFramePr>
          <p:nvPr>
            <p:extLst>
              <p:ext uri="{D42A27DB-BD31-4B8C-83A1-F6EECF244321}">
                <p14:modId xmlns:p14="http://schemas.microsoft.com/office/powerpoint/2010/main" val="1783720869"/>
              </p:ext>
            </p:extLst>
          </p:nvPr>
        </p:nvGraphicFramePr>
        <p:xfrm>
          <a:off x="179512" y="3585621"/>
          <a:ext cx="3632051" cy="2595880"/>
        </p:xfrm>
        <a:graphic>
          <a:graphicData uri="http://schemas.openxmlformats.org/drawingml/2006/table">
            <a:tbl>
              <a:tblPr firstRow="1" bandRow="1">
                <a:tableStyleId>{5940675A-B579-460E-94D1-54222C63F5DA}</a:tableStyleId>
              </a:tblPr>
              <a:tblGrid>
                <a:gridCol w="1759843">
                  <a:extLst>
                    <a:ext uri="{9D8B030D-6E8A-4147-A177-3AD203B41FA5}">
                      <a16:colId xmlns:a16="http://schemas.microsoft.com/office/drawing/2014/main" val="361201275"/>
                    </a:ext>
                  </a:extLst>
                </a:gridCol>
                <a:gridCol w="1872208">
                  <a:extLst>
                    <a:ext uri="{9D8B030D-6E8A-4147-A177-3AD203B41FA5}">
                      <a16:colId xmlns:a16="http://schemas.microsoft.com/office/drawing/2014/main" val="2537488286"/>
                    </a:ext>
                  </a:extLst>
                </a:gridCol>
              </a:tblGrid>
              <a:tr h="370840">
                <a:tc>
                  <a:txBody>
                    <a:bodyPr/>
                    <a:lstStyle/>
                    <a:p>
                      <a:r>
                        <a:rPr lang="cs-CZ" dirty="0"/>
                        <a:t>Digitálních I/O</a:t>
                      </a:r>
                    </a:p>
                  </a:txBody>
                  <a:tcPr/>
                </a:tc>
                <a:tc>
                  <a:txBody>
                    <a:bodyPr/>
                    <a:lstStyle/>
                    <a:p>
                      <a:r>
                        <a:rPr lang="cs-CZ" dirty="0"/>
                        <a:t>11</a:t>
                      </a:r>
                    </a:p>
                  </a:txBody>
                  <a:tcPr/>
                </a:tc>
                <a:extLst>
                  <a:ext uri="{0D108BD9-81ED-4DB2-BD59-A6C34878D82A}">
                    <a16:rowId xmlns:a16="http://schemas.microsoft.com/office/drawing/2014/main" val="2463090364"/>
                  </a:ext>
                </a:extLst>
              </a:tr>
              <a:tr h="370840">
                <a:tc>
                  <a:txBody>
                    <a:bodyPr/>
                    <a:lstStyle/>
                    <a:p>
                      <a:r>
                        <a:rPr lang="cs-CZ" dirty="0"/>
                        <a:t>ADC</a:t>
                      </a:r>
                    </a:p>
                  </a:txBody>
                  <a:tcPr/>
                </a:tc>
                <a:tc>
                  <a:txBody>
                    <a:bodyPr/>
                    <a:lstStyle/>
                    <a:p>
                      <a:r>
                        <a:rPr lang="cs-CZ" dirty="0"/>
                        <a:t>1x 10b 0-3,3 V</a:t>
                      </a:r>
                    </a:p>
                  </a:txBody>
                  <a:tcPr/>
                </a:tc>
                <a:extLst>
                  <a:ext uri="{0D108BD9-81ED-4DB2-BD59-A6C34878D82A}">
                    <a16:rowId xmlns:a16="http://schemas.microsoft.com/office/drawing/2014/main" val="3554630101"/>
                  </a:ext>
                </a:extLst>
              </a:tr>
              <a:tr h="370840">
                <a:tc>
                  <a:txBody>
                    <a:bodyPr/>
                    <a:lstStyle/>
                    <a:p>
                      <a:r>
                        <a:rPr lang="cs-CZ" dirty="0"/>
                        <a:t>DAC</a:t>
                      </a:r>
                    </a:p>
                  </a:txBody>
                  <a:tcPr/>
                </a:tc>
                <a:tc>
                  <a:txBody>
                    <a:bodyPr/>
                    <a:lstStyle/>
                    <a:p>
                      <a:r>
                        <a:rPr lang="cs-CZ" dirty="0"/>
                        <a:t>0</a:t>
                      </a:r>
                    </a:p>
                  </a:txBody>
                  <a:tcPr/>
                </a:tc>
                <a:extLst>
                  <a:ext uri="{0D108BD9-81ED-4DB2-BD59-A6C34878D82A}">
                    <a16:rowId xmlns:a16="http://schemas.microsoft.com/office/drawing/2014/main" val="63731583"/>
                  </a:ext>
                </a:extLst>
              </a:tr>
              <a:tr h="370840">
                <a:tc>
                  <a:txBody>
                    <a:bodyPr/>
                    <a:lstStyle/>
                    <a:p>
                      <a:r>
                        <a:rPr lang="cs-CZ" dirty="0"/>
                        <a:t>frekvence</a:t>
                      </a:r>
                    </a:p>
                  </a:txBody>
                  <a:tcPr/>
                </a:tc>
                <a:tc>
                  <a:txBody>
                    <a:bodyPr/>
                    <a:lstStyle/>
                    <a:p>
                      <a:r>
                        <a:rPr lang="cs-CZ" dirty="0"/>
                        <a:t>80 MHz</a:t>
                      </a:r>
                    </a:p>
                  </a:txBody>
                  <a:tcPr/>
                </a:tc>
                <a:extLst>
                  <a:ext uri="{0D108BD9-81ED-4DB2-BD59-A6C34878D82A}">
                    <a16:rowId xmlns:a16="http://schemas.microsoft.com/office/drawing/2014/main" val="225741987"/>
                  </a:ext>
                </a:extLst>
              </a:tr>
              <a:tr h="370840">
                <a:tc>
                  <a:txBody>
                    <a:bodyPr/>
                    <a:lstStyle/>
                    <a:p>
                      <a:r>
                        <a:rPr lang="cs-CZ" dirty="0" err="1"/>
                        <a:t>flash</a:t>
                      </a:r>
                      <a:endParaRPr lang="cs-CZ" dirty="0"/>
                    </a:p>
                  </a:txBody>
                  <a:tcPr/>
                </a:tc>
                <a:tc>
                  <a:txBody>
                    <a:bodyPr/>
                    <a:lstStyle/>
                    <a:p>
                      <a:r>
                        <a:rPr lang="cs-CZ" dirty="0"/>
                        <a:t>4 MB</a:t>
                      </a:r>
                    </a:p>
                  </a:txBody>
                  <a:tcPr/>
                </a:tc>
                <a:extLst>
                  <a:ext uri="{0D108BD9-81ED-4DB2-BD59-A6C34878D82A}">
                    <a16:rowId xmlns:a16="http://schemas.microsoft.com/office/drawing/2014/main" val="673673543"/>
                  </a:ext>
                </a:extLst>
              </a:tr>
              <a:tr h="370840">
                <a:tc>
                  <a:txBody>
                    <a:bodyPr/>
                    <a:lstStyle/>
                    <a:p>
                      <a:r>
                        <a:rPr lang="cs-CZ" dirty="0"/>
                        <a:t>RAM</a:t>
                      </a:r>
                    </a:p>
                  </a:txBody>
                  <a:tcPr/>
                </a:tc>
                <a:tc>
                  <a:txBody>
                    <a:bodyPr/>
                    <a:lstStyle/>
                    <a:p>
                      <a:r>
                        <a:rPr lang="cs-CZ" dirty="0"/>
                        <a:t>64 kB</a:t>
                      </a:r>
                    </a:p>
                  </a:txBody>
                  <a:tcPr/>
                </a:tc>
                <a:extLst>
                  <a:ext uri="{0D108BD9-81ED-4DB2-BD59-A6C34878D82A}">
                    <a16:rowId xmlns:a16="http://schemas.microsoft.com/office/drawing/2014/main" val="4237939650"/>
                  </a:ext>
                </a:extLst>
              </a:tr>
              <a:tr h="370840">
                <a:tc>
                  <a:txBody>
                    <a:bodyPr/>
                    <a:lstStyle/>
                    <a:p>
                      <a:r>
                        <a:rPr lang="cs-CZ" dirty="0"/>
                        <a:t>Cena (GME.cz)</a:t>
                      </a:r>
                    </a:p>
                  </a:txBody>
                  <a:tcPr/>
                </a:tc>
                <a:tc>
                  <a:txBody>
                    <a:bodyPr/>
                    <a:lstStyle/>
                    <a:p>
                      <a:r>
                        <a:rPr lang="cs-CZ" dirty="0"/>
                        <a:t>165 Kč</a:t>
                      </a:r>
                    </a:p>
                  </a:txBody>
                  <a:tcPr/>
                </a:tc>
                <a:extLst>
                  <a:ext uri="{0D108BD9-81ED-4DB2-BD59-A6C34878D82A}">
                    <a16:rowId xmlns:a16="http://schemas.microsoft.com/office/drawing/2014/main" val="866203348"/>
                  </a:ext>
                </a:extLst>
              </a:tr>
            </a:tbl>
          </a:graphicData>
        </a:graphic>
      </p:graphicFrame>
    </p:spTree>
    <p:extLst>
      <p:ext uri="{BB962C8B-B14F-4D97-AF65-F5344CB8AC3E}">
        <p14:creationId xmlns:p14="http://schemas.microsoft.com/office/powerpoint/2010/main" val="887824858"/>
      </p:ext>
    </p:extLst>
  </p:cSld>
  <p:clrMapOvr>
    <a:masterClrMapping/>
  </p:clrMapOvr>
  <p:transition>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Arial"/>
        <a:ea typeface="MS Gothic"/>
        <a:cs typeface=""/>
      </a:majorFont>
      <a:minorFont>
        <a:latin typeface="Arial"/>
        <a:ea typeface="MS Gothic"/>
        <a:cs typeface=""/>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spAutoFit/>
      </a:bodyPr>
      <a:lstStyle>
        <a:defPPr marL="0" marR="0" indent="0" algn="just" defTabSz="449263" rtl="0" eaLnBrk="1" fontAlgn="base" latinLnBrk="0" hangingPunct="1">
          <a:lnSpc>
            <a:spcPct val="76000"/>
          </a:lnSpc>
          <a:spcBef>
            <a:spcPct val="50000"/>
          </a:spcBef>
          <a:spcAft>
            <a:spcPct val="0"/>
          </a:spcAft>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lang="en-GB" altLang="cs-CZ" sz="1600" b="0" i="0" u="none" strike="noStrike" cap="none" normalizeH="0" baseline="0" smtClean="0">
            <a:ln>
              <a:noFill/>
            </a:ln>
            <a:solidFill>
              <a:schemeClr val="tx1"/>
            </a:solidFill>
            <a:effectLst/>
            <a:latin typeface="Arial" panose="020B0604020202020204" pitchFamily="34" charset="0"/>
            <a:ea typeface="MS Gothic" panose="020B0609070205080204" pitchFamily="49" charset="-128"/>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0000" tIns="46800" rIns="90000" bIns="46800" numCol="1" anchor="t" anchorCtr="0" compatLnSpc="1">
        <a:prstTxWarp prst="textNoShape">
          <a:avLst/>
        </a:prstTxWarp>
        <a:spAutoFit/>
      </a:bodyPr>
      <a:lstStyle>
        <a:defPPr marL="0" marR="0" indent="0" algn="just" defTabSz="449263" rtl="0" eaLnBrk="1" fontAlgn="base" latinLnBrk="0" hangingPunct="1">
          <a:lnSpc>
            <a:spcPct val="76000"/>
          </a:lnSpc>
          <a:spcBef>
            <a:spcPct val="50000"/>
          </a:spcBef>
          <a:spcAft>
            <a:spcPct val="0"/>
          </a:spcAft>
          <a:buClr>
            <a:srgbClr val="000000"/>
          </a:buClr>
          <a:buSzPct val="100000"/>
          <a:buFont typeface="Arial" panose="020B0604020202020204" pitchFamily="34" charset="0"/>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kumimoji="0" lang="en-GB" altLang="cs-CZ" sz="1600" b="0" i="0" u="none" strike="noStrike" cap="none" normalizeH="0" baseline="0" smtClean="0">
            <a:ln>
              <a:noFill/>
            </a:ln>
            <a:solidFill>
              <a:schemeClr val="tx1"/>
            </a:solidFill>
            <a:effectLst/>
            <a:latin typeface="Arial" panose="020B0604020202020204" pitchFamily="34" charset="0"/>
            <a:ea typeface="MS Gothic" panose="020B0609070205080204" pitchFamily="49" charset="-128"/>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tiv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Kancelář">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Kancelář">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4264</TotalTime>
  <Words>1070</Words>
  <Application>Microsoft Office PowerPoint</Application>
  <PresentationFormat>Předvádění na obrazovce (4:3)</PresentationFormat>
  <Paragraphs>135</Paragraphs>
  <Slides>13</Slides>
  <Notes>13</Notes>
  <HiddenSlides>0</HiddenSlides>
  <MMClips>0</MMClips>
  <ScaleCrop>false</ScaleCrop>
  <HeadingPairs>
    <vt:vector size="6" baseType="variant">
      <vt:variant>
        <vt:lpstr>Použitá písma</vt:lpstr>
      </vt:variant>
      <vt:variant>
        <vt:i4>3</vt:i4>
      </vt:variant>
      <vt:variant>
        <vt:lpstr>Motiv</vt:lpstr>
      </vt:variant>
      <vt:variant>
        <vt:i4>1</vt:i4>
      </vt:variant>
      <vt:variant>
        <vt:lpstr>Nadpisy snímků</vt:lpstr>
      </vt:variant>
      <vt:variant>
        <vt:i4>13</vt:i4>
      </vt:variant>
    </vt:vector>
  </HeadingPairs>
  <TitlesOfParts>
    <vt:vector size="17" baseType="lpstr">
      <vt:lpstr>Arial</vt:lpstr>
      <vt:lpstr>IBMPlexMono</vt:lpstr>
      <vt:lpstr>Times New Roman</vt:lpstr>
      <vt:lpstr>Default Design</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lpstr>Prezentace aplikace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Snímek 1</dc:title>
  <dc:creator>hruska</dc:creator>
  <cp:lastModifiedBy>Martin Novák</cp:lastModifiedBy>
  <cp:revision>108</cp:revision>
  <dcterms:modified xsi:type="dcterms:W3CDTF">2025-05-12T16:17:58Z</dcterms:modified>
</cp:coreProperties>
</file>