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57" r:id="rId5"/>
    <p:sldId id="258" r:id="rId6"/>
    <p:sldId id="260" r:id="rId7"/>
    <p:sldId id="261" r:id="rId8"/>
    <p:sldId id="262" r:id="rId9"/>
    <p:sldId id="269" r:id="rId10"/>
    <p:sldId id="268" r:id="rId11"/>
    <p:sldId id="271" r:id="rId12"/>
    <p:sldId id="272" r:id="rId13"/>
    <p:sldId id="263" r:id="rId14"/>
    <p:sldId id="275" r:id="rId15"/>
    <p:sldId id="264" r:id="rId16"/>
    <p:sldId id="276" r:id="rId17"/>
    <p:sldId id="266" r:id="rId18"/>
    <p:sldId id="267" r:id="rId19"/>
    <p:sldId id="273" r:id="rId20"/>
    <p:sldId id="274" r:id="rId21"/>
  </p:sldIdLst>
  <p:sldSz cx="18288000" cy="10287000"/>
  <p:notesSz cx="6797675" cy="9926638"/>
  <p:defaultTextStyle>
    <a:defPPr>
      <a:defRPr lang="cs-CZ"/>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3C91"/>
    <a:srgbClr val="1E195A"/>
    <a:srgbClr val="73BE46"/>
    <a:srgbClr val="74B230"/>
    <a:srgbClr val="28642D"/>
    <a:srgbClr val="003719"/>
    <a:srgbClr val="647B5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Bez stylu, mřížka tabulky">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447" autoAdjust="0"/>
  </p:normalViewPr>
  <p:slideViewPr>
    <p:cSldViewPr snapToGrid="0">
      <p:cViewPr varScale="1">
        <p:scale>
          <a:sx n="43" d="100"/>
          <a:sy n="43" d="100"/>
        </p:scale>
        <p:origin x="96" y="10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08" d="100"/>
          <a:sy n="108" d="100"/>
        </p:scale>
        <p:origin x="5250" y="1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a:extLst>
              <a:ext uri="{FF2B5EF4-FFF2-40B4-BE49-F238E27FC236}">
                <a16:creationId xmlns:a16="http://schemas.microsoft.com/office/drawing/2014/main" id="{4C212994-D54A-43A3-B9C3-E1A7746EA4A9}"/>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cs-CZ"/>
          </a:p>
        </p:txBody>
      </p:sp>
      <p:sp>
        <p:nvSpPr>
          <p:cNvPr id="3" name="Zástupný symbol pro datum 2">
            <a:extLst>
              <a:ext uri="{FF2B5EF4-FFF2-40B4-BE49-F238E27FC236}">
                <a16:creationId xmlns:a16="http://schemas.microsoft.com/office/drawing/2014/main" id="{23A320EE-02CC-47D9-8EBF-35F6DA5E8436}"/>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13B1C12D-995C-4CE2-B7E9-F2AF6EAEF7B3}" type="datetimeFigureOut">
              <a:rPr lang="cs-CZ" smtClean="0"/>
              <a:t>12.05.2025</a:t>
            </a:fld>
            <a:endParaRPr lang="cs-CZ"/>
          </a:p>
        </p:txBody>
      </p:sp>
      <p:sp>
        <p:nvSpPr>
          <p:cNvPr id="4" name="Zástupný symbol pro zápatí 3">
            <a:extLst>
              <a:ext uri="{FF2B5EF4-FFF2-40B4-BE49-F238E27FC236}">
                <a16:creationId xmlns:a16="http://schemas.microsoft.com/office/drawing/2014/main" id="{3AC91342-6732-45B6-A79D-518D447078F7}"/>
              </a:ext>
            </a:extLst>
          </p:cNvPr>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cs-CZ"/>
          </a:p>
        </p:txBody>
      </p:sp>
      <p:sp>
        <p:nvSpPr>
          <p:cNvPr id="5" name="Zástupný symbol pro číslo snímku 4">
            <a:extLst>
              <a:ext uri="{FF2B5EF4-FFF2-40B4-BE49-F238E27FC236}">
                <a16:creationId xmlns:a16="http://schemas.microsoft.com/office/drawing/2014/main" id="{559E57E9-23DA-47DB-ADD0-7EE11B29178D}"/>
              </a:ext>
            </a:extLst>
          </p:cNvPr>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30AE2A15-5B58-4B91-8D19-B67B50939D38}" type="slidenum">
              <a:rPr lang="cs-CZ" smtClean="0"/>
              <a:t>‹#›</a:t>
            </a:fld>
            <a:endParaRPr lang="cs-CZ"/>
          </a:p>
        </p:txBody>
      </p:sp>
    </p:spTree>
    <p:extLst>
      <p:ext uri="{BB962C8B-B14F-4D97-AF65-F5344CB8AC3E}">
        <p14:creationId xmlns:p14="http://schemas.microsoft.com/office/powerpoint/2010/main" val="2012360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50103AD6-614C-4B13-AA75-3193C707D39E}" type="datetimeFigureOut">
              <a:rPr lang="cs-CZ" smtClean="0"/>
              <a:t>12.05.2025</a:t>
            </a:fld>
            <a:endParaRPr lang="cs-CZ"/>
          </a:p>
        </p:txBody>
      </p:sp>
      <p:sp>
        <p:nvSpPr>
          <p:cNvPr id="4" name="Zástupný symbol pro obrázek snímku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1A2A8A12-C138-49DA-8AA6-D12B63798F3E}" type="slidenum">
              <a:rPr lang="cs-CZ" smtClean="0"/>
              <a:t>‹#›</a:t>
            </a:fld>
            <a:endParaRPr lang="cs-CZ"/>
          </a:p>
        </p:txBody>
      </p:sp>
    </p:spTree>
    <p:extLst>
      <p:ext uri="{BB962C8B-B14F-4D97-AF65-F5344CB8AC3E}">
        <p14:creationId xmlns:p14="http://schemas.microsoft.com/office/powerpoint/2010/main" val="554062209"/>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n-lt"/>
        <a:ea typeface="+mn-ea"/>
        <a:cs typeface="+mn-cs"/>
      </a:defRPr>
    </a:lvl1pPr>
    <a:lvl2pPr marL="685800" algn="l" defTabSz="1371600" rtl="0" eaLnBrk="1" latinLnBrk="0" hangingPunct="1">
      <a:defRPr sz="1800" kern="1200">
        <a:solidFill>
          <a:schemeClr val="tx1"/>
        </a:solidFill>
        <a:latin typeface="+mn-lt"/>
        <a:ea typeface="+mn-ea"/>
        <a:cs typeface="+mn-cs"/>
      </a:defRPr>
    </a:lvl2pPr>
    <a:lvl3pPr marL="1371600" algn="l" defTabSz="1371600" rtl="0" eaLnBrk="1" latinLnBrk="0" hangingPunct="1">
      <a:defRPr sz="1800" kern="1200">
        <a:solidFill>
          <a:schemeClr val="tx1"/>
        </a:solidFill>
        <a:latin typeface="+mn-lt"/>
        <a:ea typeface="+mn-ea"/>
        <a:cs typeface="+mn-cs"/>
      </a:defRPr>
    </a:lvl3pPr>
    <a:lvl4pPr marL="2057400" algn="l" defTabSz="1371600" rtl="0" eaLnBrk="1" latinLnBrk="0" hangingPunct="1">
      <a:defRPr sz="1800" kern="1200">
        <a:solidFill>
          <a:schemeClr val="tx1"/>
        </a:solidFill>
        <a:latin typeface="+mn-lt"/>
        <a:ea typeface="+mn-ea"/>
        <a:cs typeface="+mn-cs"/>
      </a:defRPr>
    </a:lvl4pPr>
    <a:lvl5pPr marL="2743200" algn="l" defTabSz="1371600" rtl="0" eaLnBrk="1" latinLnBrk="0" hangingPunct="1">
      <a:defRPr sz="1800" kern="1200">
        <a:solidFill>
          <a:schemeClr val="tx1"/>
        </a:solidFill>
        <a:latin typeface="+mn-lt"/>
        <a:ea typeface="+mn-ea"/>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altLang="cs-CZ" dirty="0"/>
              <a:t>	V dnešní době stále roste zájem o chytrá zařízení, která je možné připojit k internetu a automatizovat tak některé procesy, nebo je monitorovat a ovládat na dálku.</a:t>
            </a:r>
          </a:p>
          <a:p>
            <a:r>
              <a:rPr lang="cs-CZ" dirty="0"/>
              <a:t>Mnoho těchto zařízení se nachází v ekosystémech, které nejsou vzájemně kompatibilní, ale mají veřejně dostupné API (např. Samsung </a:t>
            </a:r>
            <a:r>
              <a:rPr lang="cs-CZ" dirty="0" err="1"/>
              <a:t>SmartThings</a:t>
            </a:r>
            <a:r>
              <a:rPr lang="cs-CZ" dirty="0"/>
              <a:t>)</a:t>
            </a:r>
            <a:endParaRPr lang="cs-CZ" altLang="cs-CZ" dirty="0"/>
          </a:p>
          <a:p>
            <a:endParaRPr lang="cs-CZ" dirty="0"/>
          </a:p>
        </p:txBody>
      </p:sp>
      <p:sp>
        <p:nvSpPr>
          <p:cNvPr id="4" name="Zástupný symbol pro číslo snímku 3"/>
          <p:cNvSpPr>
            <a:spLocks noGrp="1"/>
          </p:cNvSpPr>
          <p:nvPr>
            <p:ph type="sldNum" sz="quarter" idx="5"/>
          </p:nvPr>
        </p:nvSpPr>
        <p:spPr/>
        <p:txBody>
          <a:bodyPr/>
          <a:lstStyle/>
          <a:p>
            <a:fld id="{1A2A8A12-C138-49DA-8AA6-D12B63798F3E}" type="slidenum">
              <a:rPr lang="cs-CZ" smtClean="0"/>
              <a:t>2</a:t>
            </a:fld>
            <a:endParaRPr lang="cs-CZ"/>
          </a:p>
        </p:txBody>
      </p:sp>
    </p:spTree>
    <p:extLst>
      <p:ext uri="{BB962C8B-B14F-4D97-AF65-F5344CB8AC3E}">
        <p14:creationId xmlns:p14="http://schemas.microsoft.com/office/powerpoint/2010/main" val="1472806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	Tato práce bylo tvořena </a:t>
            </a:r>
            <a:r>
              <a:rPr lang="cs-CZ" dirty="0" err="1"/>
              <a:t>dvěmi</a:t>
            </a:r>
            <a:r>
              <a:rPr lang="cs-CZ" dirty="0"/>
              <a:t> hlavními částmi, kde první byla hlavní uzle, který je realizován jako vrstvený model tvořen </a:t>
            </a:r>
            <a:r>
              <a:rPr lang="cs-CZ" dirty="0" err="1"/>
              <a:t>dvěmi</a:t>
            </a:r>
            <a:r>
              <a:rPr lang="cs-CZ" dirty="0"/>
              <a:t> DLL a WPF okenní aplikací, která oproti ostatním .NET uživatelským rozhraním je modulární a není šířená pomocí </a:t>
            </a:r>
            <a:r>
              <a:rPr lang="cs-CZ" dirty="0" err="1"/>
              <a:t>storu</a:t>
            </a:r>
            <a:r>
              <a:rPr lang="cs-CZ" dirty="0"/>
              <a:t>. Při návrhu byl kladen důraz na modulárnost a snadné přidání vlastních protokolů. Logiku uživatel zadává textově.</a:t>
            </a:r>
          </a:p>
          <a:p>
            <a:r>
              <a:rPr lang="cs-CZ" dirty="0"/>
              <a:t>	druhou částí byli jednotlivé uzly, kdy kód který je společný byl psán jako knihovna, kterou je možné přenést i na jiné platformy než je ESP a Arduino, které byli použity pro vzorové uzly. Ty fungují jako HTTP server, se kterým se může bavit jak hlavní uzel, tak jakákoli jiná aplikace schopná přečíst jeho odpověď jenž je ve formátu JSON.</a:t>
            </a:r>
          </a:p>
        </p:txBody>
      </p:sp>
      <p:sp>
        <p:nvSpPr>
          <p:cNvPr id="4" name="Zástupný symbol pro číslo snímku 3"/>
          <p:cNvSpPr>
            <a:spLocks noGrp="1"/>
          </p:cNvSpPr>
          <p:nvPr>
            <p:ph type="sldNum" sz="quarter" idx="5"/>
          </p:nvPr>
        </p:nvSpPr>
        <p:spPr/>
        <p:txBody>
          <a:bodyPr/>
          <a:lstStyle/>
          <a:p>
            <a:fld id="{1A2A8A12-C138-49DA-8AA6-D12B63798F3E}" type="slidenum">
              <a:rPr lang="cs-CZ" smtClean="0"/>
              <a:t>12</a:t>
            </a:fld>
            <a:endParaRPr lang="cs-CZ"/>
          </a:p>
        </p:txBody>
      </p:sp>
    </p:spTree>
    <p:extLst>
      <p:ext uri="{BB962C8B-B14F-4D97-AF65-F5344CB8AC3E}">
        <p14:creationId xmlns:p14="http://schemas.microsoft.com/office/powerpoint/2010/main" val="2905901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altLang="cs-CZ" dirty="0"/>
              <a:t>Tato práce měla dva hlavní cíle.</a:t>
            </a:r>
          </a:p>
          <a:p>
            <a:r>
              <a:rPr lang="cs-CZ" altLang="cs-CZ" dirty="0"/>
              <a:t>	Prvním bylo vytvořit systém, který bude vykonávat logiku zadanou uživatelem. Při jeho návrhu byl kladen důraz především na modulárnost, aby bylo možné snadno přidávat vlastní moduly pro komunikaci s jinými uzly, než těmi využívají ESP implementaci z této práce. Dalším požadavkem bylo systém mohli využívat i uživatelé, kteří nejsou programátoři.</a:t>
            </a:r>
          </a:p>
          <a:p>
            <a:r>
              <a:rPr lang="cs-CZ" altLang="cs-CZ" dirty="0"/>
              <a:t>	Druhým cílem bylo vytvořit knihovnu, která umožní snadné vytvoření nového uzlu. Programátor tak musí řešit pouze kód specifický pro konkrétní uzel. Při návrhu bylo myšleno na přenositelnost i na ostatní platformy. Dále byl formát dat volen tak, aby bylo možné uzly využít i jiném řešení. Pro demonstraci byli vytvořeny dvě vzorové implementace.</a:t>
            </a:r>
          </a:p>
        </p:txBody>
      </p:sp>
      <p:sp>
        <p:nvSpPr>
          <p:cNvPr id="4" name="Zástupný symbol pro číslo snímku 3"/>
          <p:cNvSpPr>
            <a:spLocks noGrp="1"/>
          </p:cNvSpPr>
          <p:nvPr>
            <p:ph type="sldNum" sz="quarter" idx="5"/>
          </p:nvPr>
        </p:nvSpPr>
        <p:spPr/>
        <p:txBody>
          <a:bodyPr/>
          <a:lstStyle/>
          <a:p>
            <a:fld id="{1A2A8A12-C138-49DA-8AA6-D12B63798F3E}" type="slidenum">
              <a:rPr lang="cs-CZ" smtClean="0"/>
              <a:t>3</a:t>
            </a:fld>
            <a:endParaRPr lang="cs-CZ"/>
          </a:p>
        </p:txBody>
      </p:sp>
    </p:spTree>
    <p:extLst>
      <p:ext uri="{BB962C8B-B14F-4D97-AF65-F5344CB8AC3E}">
        <p14:creationId xmlns:p14="http://schemas.microsoft.com/office/powerpoint/2010/main" val="6895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altLang="cs-CZ" dirty="0"/>
              <a:t>Při návrhu je počítáno s tím, že jeden uzel může být součástí více systémů. Například optická závora na hranici dvou procesů. Z tohoto důvodu je iniciátorem komunikace hlavní uzel.</a:t>
            </a:r>
          </a:p>
          <a:p>
            <a:r>
              <a:rPr lang="cs-CZ" altLang="cs-CZ" dirty="0"/>
              <a:t>Pro komunikaci s uzly vytvořenými v této práci je použita kombinace HTTP a JSON.</a:t>
            </a:r>
          </a:p>
          <a:p>
            <a:endParaRPr lang="cs-CZ" dirty="0"/>
          </a:p>
        </p:txBody>
      </p:sp>
      <p:sp>
        <p:nvSpPr>
          <p:cNvPr id="4" name="Zástupný symbol pro číslo snímku 3"/>
          <p:cNvSpPr>
            <a:spLocks noGrp="1"/>
          </p:cNvSpPr>
          <p:nvPr>
            <p:ph type="sldNum" sz="quarter" idx="5"/>
          </p:nvPr>
        </p:nvSpPr>
        <p:spPr/>
        <p:txBody>
          <a:bodyPr/>
          <a:lstStyle/>
          <a:p>
            <a:fld id="{1A2A8A12-C138-49DA-8AA6-D12B63798F3E}" type="slidenum">
              <a:rPr lang="cs-CZ" smtClean="0"/>
              <a:t>5</a:t>
            </a:fld>
            <a:endParaRPr lang="cs-CZ"/>
          </a:p>
        </p:txBody>
      </p:sp>
    </p:spTree>
    <p:extLst>
      <p:ext uri="{BB962C8B-B14F-4D97-AF65-F5344CB8AC3E}">
        <p14:creationId xmlns:p14="http://schemas.microsoft.com/office/powerpoint/2010/main" val="2594329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A0E82-3314-B884-4D96-E6CFC3FC2305}"/>
            </a:ext>
          </a:extLst>
        </p:cNvPr>
        <p:cNvGrpSpPr/>
        <p:nvPr/>
      </p:nvGrpSpPr>
      <p:grpSpPr>
        <a:xfrm>
          <a:off x="0" y="0"/>
          <a:ext cx="0" cy="0"/>
          <a:chOff x="0" y="0"/>
          <a:chExt cx="0" cy="0"/>
        </a:xfrm>
      </p:grpSpPr>
      <p:sp>
        <p:nvSpPr>
          <p:cNvPr id="2" name="Zástupný symbol pro obrázek snímku 1">
            <a:extLst>
              <a:ext uri="{FF2B5EF4-FFF2-40B4-BE49-F238E27FC236}">
                <a16:creationId xmlns:a16="http://schemas.microsoft.com/office/drawing/2014/main" id="{85807152-0654-72BB-1362-E8611779DC7A}"/>
              </a:ext>
            </a:extLst>
          </p:cNvPr>
          <p:cNvSpPr>
            <a:spLocks noGrp="1" noRot="1" noChangeAspect="1"/>
          </p:cNvSpPr>
          <p:nvPr>
            <p:ph type="sldImg"/>
          </p:nvPr>
        </p:nvSpPr>
        <p:spPr/>
      </p:sp>
      <p:sp>
        <p:nvSpPr>
          <p:cNvPr id="3" name="Zástupný symbol pro poznámky 2">
            <a:extLst>
              <a:ext uri="{FF2B5EF4-FFF2-40B4-BE49-F238E27FC236}">
                <a16:creationId xmlns:a16="http://schemas.microsoft.com/office/drawing/2014/main" id="{0C4DA0B0-9DF1-63ED-6A59-048A88777E7B}"/>
              </a:ext>
            </a:extLst>
          </p:cNvPr>
          <p:cNvSpPr>
            <a:spLocks noGrp="1"/>
          </p:cNvSpPr>
          <p:nvPr>
            <p:ph type="body" idx="1"/>
          </p:nvPr>
        </p:nvSpPr>
        <p:spPr/>
        <p:txBody>
          <a:bodyPr/>
          <a:lstStyle/>
          <a:p>
            <a:r>
              <a:rPr lang="cs-CZ" altLang="cs-CZ" dirty="0"/>
              <a:t>Jelikož uzly mohou mít rozdílný počet </a:t>
            </a:r>
            <a:r>
              <a:rPr lang="cs-CZ" altLang="cs-CZ" dirty="0" err="1"/>
              <a:t>endpointů</a:t>
            </a:r>
            <a:r>
              <a:rPr lang="cs-CZ" altLang="cs-CZ" dirty="0"/>
              <a:t>, v závislosti na připojených sensorech a akčních členech, je při přidávání nového uzlu do systému zjistit seznam </a:t>
            </a:r>
            <a:r>
              <a:rPr lang="cs-CZ" altLang="cs-CZ" dirty="0" err="1"/>
              <a:t>endpointů</a:t>
            </a:r>
            <a:r>
              <a:rPr lang="cs-CZ" altLang="cs-CZ" dirty="0"/>
              <a:t> včetně hodnot a argumentů. K tomu slouží </a:t>
            </a:r>
            <a:r>
              <a:rPr lang="cs-CZ" altLang="cs-CZ" dirty="0" err="1"/>
              <a:t>getInfo</a:t>
            </a:r>
            <a:r>
              <a:rPr lang="cs-CZ" altLang="cs-CZ" dirty="0"/>
              <a:t>.</a:t>
            </a:r>
          </a:p>
        </p:txBody>
      </p:sp>
      <p:sp>
        <p:nvSpPr>
          <p:cNvPr id="4" name="Zástupný symbol pro číslo snímku 3">
            <a:extLst>
              <a:ext uri="{FF2B5EF4-FFF2-40B4-BE49-F238E27FC236}">
                <a16:creationId xmlns:a16="http://schemas.microsoft.com/office/drawing/2014/main" id="{22E316CA-43D6-92DC-7064-01F4B1B42C80}"/>
              </a:ext>
            </a:extLst>
          </p:cNvPr>
          <p:cNvSpPr>
            <a:spLocks noGrp="1"/>
          </p:cNvSpPr>
          <p:nvPr>
            <p:ph type="sldNum" sz="quarter" idx="5"/>
          </p:nvPr>
        </p:nvSpPr>
        <p:spPr/>
        <p:txBody>
          <a:bodyPr/>
          <a:lstStyle/>
          <a:p>
            <a:fld id="{1A2A8A12-C138-49DA-8AA6-D12B63798F3E}" type="slidenum">
              <a:rPr lang="cs-CZ" smtClean="0"/>
              <a:t>6</a:t>
            </a:fld>
            <a:endParaRPr lang="cs-CZ"/>
          </a:p>
        </p:txBody>
      </p:sp>
    </p:spTree>
    <p:extLst>
      <p:ext uri="{BB962C8B-B14F-4D97-AF65-F5344CB8AC3E}">
        <p14:creationId xmlns:p14="http://schemas.microsoft.com/office/powerpoint/2010/main" val="3009614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altLang="cs-CZ" dirty="0"/>
              <a:t>Při tvorbě hlavního uzlu byl použit vrstvený model. Kdy je aplikace rozdělena na uživatelské rozhraní, logickou a komunikační vrstvu. </a:t>
            </a:r>
          </a:p>
          <a:p>
            <a:r>
              <a:rPr lang="cs-CZ" altLang="cs-CZ" dirty="0"/>
              <a:t>Na tomto obrázku levý sloupec s sytými bloky je realizován a popsán v této práci. Světlejší bloky jsou možná rozšíření, se kterými je počítáno. </a:t>
            </a:r>
          </a:p>
          <a:p>
            <a:r>
              <a:rPr lang="cs-CZ" altLang="cs-CZ" dirty="0"/>
              <a:t>Fialové bloky jsou části hlavního uzlu programované v C# a v dolní řádce jsou jednotlivé platformy pro uzly, kde je tedy ESP8266 s Wi-Fi a HTTP, STM32 připojené pomocí virtuální sériové linky a Samsung </a:t>
            </a:r>
            <a:r>
              <a:rPr lang="cs-CZ" altLang="cs-CZ" dirty="0" err="1"/>
              <a:t>SmartThings</a:t>
            </a:r>
            <a:r>
              <a:rPr lang="cs-CZ" altLang="cs-CZ" dirty="0"/>
              <a:t>, které má veřejně dostupné API.</a:t>
            </a:r>
          </a:p>
          <a:p>
            <a:endParaRPr lang="cs-CZ" dirty="0"/>
          </a:p>
        </p:txBody>
      </p:sp>
      <p:sp>
        <p:nvSpPr>
          <p:cNvPr id="4" name="Zástupný symbol pro číslo snímku 3"/>
          <p:cNvSpPr>
            <a:spLocks noGrp="1"/>
          </p:cNvSpPr>
          <p:nvPr>
            <p:ph type="sldNum" sz="quarter" idx="5"/>
          </p:nvPr>
        </p:nvSpPr>
        <p:spPr/>
        <p:txBody>
          <a:bodyPr/>
          <a:lstStyle/>
          <a:p>
            <a:fld id="{1A2A8A12-C138-49DA-8AA6-D12B63798F3E}" type="slidenum">
              <a:rPr lang="cs-CZ" smtClean="0"/>
              <a:t>7</a:t>
            </a:fld>
            <a:endParaRPr lang="cs-CZ"/>
          </a:p>
        </p:txBody>
      </p:sp>
    </p:spTree>
    <p:extLst>
      <p:ext uri="{BB962C8B-B14F-4D97-AF65-F5344CB8AC3E}">
        <p14:creationId xmlns:p14="http://schemas.microsoft.com/office/powerpoint/2010/main" val="2135388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1A31FF-F239-08D2-7142-7B0610D9FCF2}"/>
            </a:ext>
          </a:extLst>
        </p:cNvPr>
        <p:cNvGrpSpPr/>
        <p:nvPr/>
      </p:nvGrpSpPr>
      <p:grpSpPr>
        <a:xfrm>
          <a:off x="0" y="0"/>
          <a:ext cx="0" cy="0"/>
          <a:chOff x="0" y="0"/>
          <a:chExt cx="0" cy="0"/>
        </a:xfrm>
      </p:grpSpPr>
      <p:sp>
        <p:nvSpPr>
          <p:cNvPr id="2" name="Zástupný symbol pro obrázek snímku 1">
            <a:extLst>
              <a:ext uri="{FF2B5EF4-FFF2-40B4-BE49-F238E27FC236}">
                <a16:creationId xmlns:a16="http://schemas.microsoft.com/office/drawing/2014/main" id="{2E5CACDD-8EEC-D98F-456D-7EB0D784A5BF}"/>
              </a:ext>
            </a:extLst>
          </p:cNvPr>
          <p:cNvSpPr>
            <a:spLocks noGrp="1" noRot="1" noChangeAspect="1"/>
          </p:cNvSpPr>
          <p:nvPr>
            <p:ph type="sldImg"/>
          </p:nvPr>
        </p:nvSpPr>
        <p:spPr/>
      </p:sp>
      <p:sp>
        <p:nvSpPr>
          <p:cNvPr id="3" name="Zástupný symbol pro poznámky 2">
            <a:extLst>
              <a:ext uri="{FF2B5EF4-FFF2-40B4-BE49-F238E27FC236}">
                <a16:creationId xmlns:a16="http://schemas.microsoft.com/office/drawing/2014/main" id="{74328B77-CA33-33D7-4829-51EAF6AB165F}"/>
              </a:ext>
            </a:extLst>
          </p:cNvPr>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cs-CZ" altLang="cs-CZ" dirty="0"/>
              <a:t>Logika je zadávána v textové podobě, aby byl proces stejný bez ohledu na to, zda je na vyšší vrstvě grafické uživatelské rozhraní nebo webové API. Tím je minimalizováno riziko, že by implementace vytvářela neočekávané stavy, protože pokud programátor, který vytváří vyšší vrstvu, neobejde třídu na zpracování vstupu, budou neočekávané operace zachyceny. Pro převod textového řetězce do podoby, kterou je možné zpracovat systémem je využit konečný automat.</a:t>
            </a:r>
          </a:p>
          <a:p>
            <a:endParaRPr lang="cs-CZ" dirty="0"/>
          </a:p>
        </p:txBody>
      </p:sp>
      <p:sp>
        <p:nvSpPr>
          <p:cNvPr id="4" name="Zástupný symbol pro číslo snímku 3">
            <a:extLst>
              <a:ext uri="{FF2B5EF4-FFF2-40B4-BE49-F238E27FC236}">
                <a16:creationId xmlns:a16="http://schemas.microsoft.com/office/drawing/2014/main" id="{A5F950D2-A7CE-2A34-B831-5322CCCDA22C}"/>
              </a:ext>
            </a:extLst>
          </p:cNvPr>
          <p:cNvSpPr>
            <a:spLocks noGrp="1"/>
          </p:cNvSpPr>
          <p:nvPr>
            <p:ph type="sldNum" sz="quarter" idx="5"/>
          </p:nvPr>
        </p:nvSpPr>
        <p:spPr/>
        <p:txBody>
          <a:bodyPr/>
          <a:lstStyle/>
          <a:p>
            <a:fld id="{1A2A8A12-C138-49DA-8AA6-D12B63798F3E}" type="slidenum">
              <a:rPr lang="cs-CZ" smtClean="0"/>
              <a:t>8</a:t>
            </a:fld>
            <a:endParaRPr lang="cs-CZ"/>
          </a:p>
        </p:txBody>
      </p:sp>
    </p:spTree>
    <p:extLst>
      <p:ext uri="{BB962C8B-B14F-4D97-AF65-F5344CB8AC3E}">
        <p14:creationId xmlns:p14="http://schemas.microsoft.com/office/powerpoint/2010/main" val="2391330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295A2-B093-AB0C-7366-528FD5A8ADC5}"/>
            </a:ext>
          </a:extLst>
        </p:cNvPr>
        <p:cNvGrpSpPr/>
        <p:nvPr/>
      </p:nvGrpSpPr>
      <p:grpSpPr>
        <a:xfrm>
          <a:off x="0" y="0"/>
          <a:ext cx="0" cy="0"/>
          <a:chOff x="0" y="0"/>
          <a:chExt cx="0" cy="0"/>
        </a:xfrm>
      </p:grpSpPr>
      <p:sp>
        <p:nvSpPr>
          <p:cNvPr id="2" name="Zástupný symbol pro obrázek snímku 1">
            <a:extLst>
              <a:ext uri="{FF2B5EF4-FFF2-40B4-BE49-F238E27FC236}">
                <a16:creationId xmlns:a16="http://schemas.microsoft.com/office/drawing/2014/main" id="{A50E12D7-A44C-9E56-F0F6-85E7B6FB1A62}"/>
              </a:ext>
            </a:extLst>
          </p:cNvPr>
          <p:cNvSpPr>
            <a:spLocks noGrp="1" noRot="1" noChangeAspect="1"/>
          </p:cNvSpPr>
          <p:nvPr>
            <p:ph type="sldImg"/>
          </p:nvPr>
        </p:nvSpPr>
        <p:spPr/>
      </p:sp>
      <p:sp>
        <p:nvSpPr>
          <p:cNvPr id="3" name="Zástupný symbol pro poznámky 2">
            <a:extLst>
              <a:ext uri="{FF2B5EF4-FFF2-40B4-BE49-F238E27FC236}">
                <a16:creationId xmlns:a16="http://schemas.microsoft.com/office/drawing/2014/main" id="{48A80C8A-4E0C-5158-5AD3-5D68A9D70EE8}"/>
              </a:ext>
            </a:extLst>
          </p:cNvPr>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cs-CZ" altLang="cs-CZ" dirty="0"/>
              <a:t>pro realizaci uzlů byli využity vývojové desky </a:t>
            </a:r>
            <a:r>
              <a:rPr lang="cs-CZ" altLang="cs-CZ" dirty="0" err="1"/>
              <a:t>NodeMCU</a:t>
            </a:r>
            <a:r>
              <a:rPr lang="cs-CZ" altLang="cs-CZ" dirty="0"/>
              <a:t> pro ESP8266. Ten pracuje na frekvenci 80MHz a má k dispozici 11 digitálních I/O, jeden ADC, I2C a SPI a Wi-Fi.</a:t>
            </a:r>
          </a:p>
          <a:p>
            <a:endParaRPr lang="cs-CZ" dirty="0"/>
          </a:p>
        </p:txBody>
      </p:sp>
      <p:sp>
        <p:nvSpPr>
          <p:cNvPr id="4" name="Zástupný symbol pro číslo snímku 3">
            <a:extLst>
              <a:ext uri="{FF2B5EF4-FFF2-40B4-BE49-F238E27FC236}">
                <a16:creationId xmlns:a16="http://schemas.microsoft.com/office/drawing/2014/main" id="{76D122ED-97D6-9F33-3441-B10F9297C91C}"/>
              </a:ext>
            </a:extLst>
          </p:cNvPr>
          <p:cNvSpPr>
            <a:spLocks noGrp="1"/>
          </p:cNvSpPr>
          <p:nvPr>
            <p:ph type="sldNum" sz="quarter" idx="5"/>
          </p:nvPr>
        </p:nvSpPr>
        <p:spPr/>
        <p:txBody>
          <a:bodyPr/>
          <a:lstStyle/>
          <a:p>
            <a:fld id="{1A2A8A12-C138-49DA-8AA6-D12B63798F3E}" type="slidenum">
              <a:rPr lang="cs-CZ" smtClean="0"/>
              <a:t>9</a:t>
            </a:fld>
            <a:endParaRPr lang="cs-CZ"/>
          </a:p>
        </p:txBody>
      </p:sp>
    </p:spTree>
    <p:extLst>
      <p:ext uri="{BB962C8B-B14F-4D97-AF65-F5344CB8AC3E}">
        <p14:creationId xmlns:p14="http://schemas.microsoft.com/office/powerpoint/2010/main" val="3824022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	Z již existujících řešení je nejpodobnější Node-RED k jehož spuštění uživatel potřebuje Node.js. Oproti této práci, která využívá .NET </a:t>
            </a:r>
            <a:r>
              <a:rPr lang="cs-CZ" dirty="0" err="1"/>
              <a:t>Core</a:t>
            </a:r>
            <a:r>
              <a:rPr lang="cs-CZ" dirty="0"/>
              <a:t>, který je často na Windows již nainstalován. Případně se dá s drobnými úpravami převést na .NET Framework, který je přímo součást Windows.</a:t>
            </a:r>
          </a:p>
          <a:p>
            <a:r>
              <a:rPr lang="cs-CZ" dirty="0"/>
              <a:t>	Z pohledu koncového uživatele Node-RED je webová aplikace ve které logiku zadává blokovým programováním. Tato práce poskytuje okenní aplikaci, kde logiku zadává v textové podobě, ale je možné doprogramovat další typy uživatelského rozhraní včetně mobilní aplikace nebo API.</a:t>
            </a:r>
          </a:p>
          <a:p>
            <a:r>
              <a:rPr lang="cs-CZ" dirty="0"/>
              <a:t>	Z pohledu programátora, který by potřeboval doplnit modul pro komunikaci s nepodporovanou platformou, v Node-RED musí vytvořit nový </a:t>
            </a:r>
            <a:r>
              <a:rPr lang="cs-CZ" dirty="0" err="1"/>
              <a:t>npm</a:t>
            </a:r>
            <a:r>
              <a:rPr lang="cs-CZ" dirty="0"/>
              <a:t> modul jenž je popsán pomocí JSON, </a:t>
            </a:r>
            <a:r>
              <a:rPr lang="cs-CZ" dirty="0" err="1"/>
              <a:t>JavaScriptu</a:t>
            </a:r>
            <a:r>
              <a:rPr lang="cs-CZ" dirty="0"/>
              <a:t> a HTML. Oproti tomu v řešení vytvořené touto prací stačí vytvořit DLL nebo přidat novou třídu do projektu pro příslušnou vrstvu pomocí C# nebo jiného .NET jazyku.</a:t>
            </a:r>
          </a:p>
        </p:txBody>
      </p:sp>
      <p:sp>
        <p:nvSpPr>
          <p:cNvPr id="4" name="Zástupný symbol pro číslo snímku 3"/>
          <p:cNvSpPr>
            <a:spLocks noGrp="1"/>
          </p:cNvSpPr>
          <p:nvPr>
            <p:ph type="sldNum" sz="quarter" idx="5"/>
          </p:nvPr>
        </p:nvSpPr>
        <p:spPr/>
        <p:txBody>
          <a:bodyPr/>
          <a:lstStyle/>
          <a:p>
            <a:fld id="{1A2A8A12-C138-49DA-8AA6-D12B63798F3E}" type="slidenum">
              <a:rPr lang="cs-CZ" smtClean="0"/>
              <a:t>10</a:t>
            </a:fld>
            <a:endParaRPr lang="cs-CZ"/>
          </a:p>
        </p:txBody>
      </p:sp>
    </p:spTree>
    <p:extLst>
      <p:ext uri="{BB962C8B-B14F-4D97-AF65-F5344CB8AC3E}">
        <p14:creationId xmlns:p14="http://schemas.microsoft.com/office/powerpoint/2010/main" val="2634671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4F4659-1011-37BF-4B80-D1EDD26FAA9F}"/>
            </a:ext>
          </a:extLst>
        </p:cNvPr>
        <p:cNvGrpSpPr/>
        <p:nvPr/>
      </p:nvGrpSpPr>
      <p:grpSpPr>
        <a:xfrm>
          <a:off x="0" y="0"/>
          <a:ext cx="0" cy="0"/>
          <a:chOff x="0" y="0"/>
          <a:chExt cx="0" cy="0"/>
        </a:xfrm>
      </p:grpSpPr>
      <p:sp>
        <p:nvSpPr>
          <p:cNvPr id="2" name="Zástupný symbol pro obrázek snímku 1">
            <a:extLst>
              <a:ext uri="{FF2B5EF4-FFF2-40B4-BE49-F238E27FC236}">
                <a16:creationId xmlns:a16="http://schemas.microsoft.com/office/drawing/2014/main" id="{944F059F-EB52-4144-E5F0-7C57212A075E}"/>
              </a:ext>
            </a:extLst>
          </p:cNvPr>
          <p:cNvSpPr>
            <a:spLocks noGrp="1" noRot="1" noChangeAspect="1"/>
          </p:cNvSpPr>
          <p:nvPr>
            <p:ph type="sldImg"/>
          </p:nvPr>
        </p:nvSpPr>
        <p:spPr/>
      </p:sp>
      <p:sp>
        <p:nvSpPr>
          <p:cNvPr id="3" name="Zástupný symbol pro poznámky 2">
            <a:extLst>
              <a:ext uri="{FF2B5EF4-FFF2-40B4-BE49-F238E27FC236}">
                <a16:creationId xmlns:a16="http://schemas.microsoft.com/office/drawing/2014/main" id="{138A64F0-CC04-1F2A-2445-FDD114BA2CB3}"/>
              </a:ext>
            </a:extLst>
          </p:cNvPr>
          <p:cNvSpPr>
            <a:spLocks noGrp="1"/>
          </p:cNvSpPr>
          <p:nvPr>
            <p:ph type="body" idx="1"/>
          </p:nvPr>
        </p:nvSpPr>
        <p:spPr/>
        <p:txBody>
          <a:bodyPr/>
          <a:lstStyle/>
          <a:p>
            <a:r>
              <a:rPr lang="cs-CZ" dirty="0"/>
              <a:t>V případě potřeby spustit vyhodnocování logiky na zařízení s menší spotřebou než je počítač, je Node-RED možné spustit na </a:t>
            </a:r>
            <a:r>
              <a:rPr lang="cs-CZ" dirty="0" err="1"/>
              <a:t>raspberry</a:t>
            </a:r>
            <a:r>
              <a:rPr lang="cs-CZ" dirty="0"/>
              <a:t> </a:t>
            </a:r>
            <a:r>
              <a:rPr lang="cs-CZ" dirty="0" err="1"/>
              <a:t>Pi</a:t>
            </a:r>
            <a:r>
              <a:rPr lang="cs-CZ" dirty="0"/>
              <a:t> nebo </a:t>
            </a:r>
            <a:r>
              <a:rPr lang="cs-CZ" dirty="0" err="1"/>
              <a:t>BeagleBone</a:t>
            </a:r>
            <a:r>
              <a:rPr lang="cs-CZ" dirty="0"/>
              <a:t>. Při využití .NET </a:t>
            </a:r>
            <a:r>
              <a:rPr lang="cs-CZ" dirty="0" err="1"/>
              <a:t>IoT</a:t>
            </a:r>
            <a:r>
              <a:rPr lang="cs-CZ" dirty="0"/>
              <a:t> je na těchto deskách možné spustit také hlavní uzel z této práce. s pomocí .NET </a:t>
            </a:r>
            <a:r>
              <a:rPr lang="cs-CZ" dirty="0" err="1"/>
              <a:t>nanoFramework</a:t>
            </a:r>
            <a:r>
              <a:rPr lang="cs-CZ" dirty="0"/>
              <a:t> je možné hlavní uzel spustit i na méně výkonných čipech, ale kvůli hardwarovému omezení nejsou podporovány všechny funkce. Pro ostatní čipy by mělo jít s drobnými úpravami v syntaxi </a:t>
            </a:r>
            <a:r>
              <a:rPr lang="cs-CZ" dirty="0" err="1"/>
              <a:t>kod</a:t>
            </a:r>
            <a:r>
              <a:rPr lang="cs-CZ" dirty="0"/>
              <a:t> převést do C++.</a:t>
            </a:r>
          </a:p>
        </p:txBody>
      </p:sp>
      <p:sp>
        <p:nvSpPr>
          <p:cNvPr id="4" name="Zástupný symbol pro číslo snímku 3">
            <a:extLst>
              <a:ext uri="{FF2B5EF4-FFF2-40B4-BE49-F238E27FC236}">
                <a16:creationId xmlns:a16="http://schemas.microsoft.com/office/drawing/2014/main" id="{141DCC21-F459-3A78-754E-A5FA4080B3E7}"/>
              </a:ext>
            </a:extLst>
          </p:cNvPr>
          <p:cNvSpPr>
            <a:spLocks noGrp="1"/>
          </p:cNvSpPr>
          <p:nvPr>
            <p:ph type="sldNum" sz="quarter" idx="5"/>
          </p:nvPr>
        </p:nvSpPr>
        <p:spPr/>
        <p:txBody>
          <a:bodyPr/>
          <a:lstStyle/>
          <a:p>
            <a:fld id="{1A2A8A12-C138-49DA-8AA6-D12B63798F3E}" type="slidenum">
              <a:rPr lang="cs-CZ" smtClean="0"/>
              <a:t>11</a:t>
            </a:fld>
            <a:endParaRPr lang="cs-CZ"/>
          </a:p>
        </p:txBody>
      </p:sp>
    </p:spTree>
    <p:extLst>
      <p:ext uri="{BB962C8B-B14F-4D97-AF65-F5344CB8AC3E}">
        <p14:creationId xmlns:p14="http://schemas.microsoft.com/office/powerpoint/2010/main" val="13622146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Úvodní snímek 1">
    <p:spTree>
      <p:nvGrpSpPr>
        <p:cNvPr id="1" name=""/>
        <p:cNvGrpSpPr/>
        <p:nvPr/>
      </p:nvGrpSpPr>
      <p:grpSpPr>
        <a:xfrm>
          <a:off x="0" y="0"/>
          <a:ext cx="0" cy="0"/>
          <a:chOff x="0" y="0"/>
          <a:chExt cx="0" cy="0"/>
        </a:xfrm>
      </p:grpSpPr>
      <p:sp>
        <p:nvSpPr>
          <p:cNvPr id="16" name="Obdélník 15">
            <a:extLst>
              <a:ext uri="{FF2B5EF4-FFF2-40B4-BE49-F238E27FC236}">
                <a16:creationId xmlns:a16="http://schemas.microsoft.com/office/drawing/2014/main" id="{1643ACDB-D8F3-4612-82CD-DE8296E167B2}"/>
              </a:ext>
            </a:extLst>
          </p:cNvPr>
          <p:cNvSpPr/>
          <p:nvPr userDrawn="1"/>
        </p:nvSpPr>
        <p:spPr>
          <a:xfrm>
            <a:off x="2" y="8001000"/>
            <a:ext cx="18287999" cy="1524000"/>
          </a:xfrm>
          <a:prstGeom prst="rect">
            <a:avLst/>
          </a:prstGeom>
          <a:solidFill>
            <a:srgbClr val="413C9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sz="4050" dirty="0"/>
          </a:p>
        </p:txBody>
      </p:sp>
      <p:pic>
        <p:nvPicPr>
          <p:cNvPr id="3" name="Obrázek 2">
            <a:extLst>
              <a:ext uri="{FF2B5EF4-FFF2-40B4-BE49-F238E27FC236}">
                <a16:creationId xmlns:a16="http://schemas.microsoft.com/office/drawing/2014/main" id="{0757FCF0-EF08-4253-A399-5F15C168758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5470" y="7778839"/>
            <a:ext cx="4095606" cy="1912014"/>
          </a:xfrm>
          <a:prstGeom prst="rect">
            <a:avLst/>
          </a:prstGeom>
        </p:spPr>
      </p:pic>
      <p:sp>
        <p:nvSpPr>
          <p:cNvPr id="10" name="Zástupný symbol pro text 3">
            <a:extLst>
              <a:ext uri="{FF2B5EF4-FFF2-40B4-BE49-F238E27FC236}">
                <a16:creationId xmlns:a16="http://schemas.microsoft.com/office/drawing/2014/main" id="{66366611-CEE3-40E1-AFDA-D443739CA50E}"/>
              </a:ext>
            </a:extLst>
          </p:cNvPr>
          <p:cNvSpPr>
            <a:spLocks noGrp="1"/>
          </p:cNvSpPr>
          <p:nvPr>
            <p:ph type="body" sz="quarter" idx="12"/>
          </p:nvPr>
        </p:nvSpPr>
        <p:spPr>
          <a:xfrm>
            <a:off x="1444751" y="1675047"/>
            <a:ext cx="15398495" cy="4356100"/>
          </a:xfrm>
          <a:prstGeom prst="rect">
            <a:avLst/>
          </a:prstGeom>
        </p:spPr>
        <p:txBody>
          <a:bodyPr anchor="ctr" anchorCtr="0">
            <a:normAutofit/>
          </a:bodyPr>
          <a:lstStyle>
            <a:lvl1pPr marL="0" indent="0" algn="ctr">
              <a:lnSpc>
                <a:spcPct val="100000"/>
              </a:lnSpc>
              <a:spcBef>
                <a:spcPts val="0"/>
              </a:spcBef>
              <a:buNone/>
              <a:defRPr sz="9600" b="1">
                <a:solidFill>
                  <a:schemeClr val="bg1"/>
                </a:solidFill>
                <a:effectLst>
                  <a:glow rad="139700">
                    <a:schemeClr val="tx1">
                      <a:lumMod val="65000"/>
                      <a:lumOff val="35000"/>
                      <a:alpha val="40000"/>
                    </a:schemeClr>
                  </a:glow>
                </a:effectLst>
                <a:latin typeface="+mn-lt"/>
                <a:ea typeface="Roboto Black" panose="02000000000000000000" pitchFamily="2"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cs-CZ"/>
              <a:t>Po kliknutí můžete upravovat styly textu v předloze.</a:t>
            </a:r>
          </a:p>
        </p:txBody>
      </p:sp>
      <p:sp>
        <p:nvSpPr>
          <p:cNvPr id="12" name="Date Placeholder 3">
            <a:extLst>
              <a:ext uri="{FF2B5EF4-FFF2-40B4-BE49-F238E27FC236}">
                <a16:creationId xmlns:a16="http://schemas.microsoft.com/office/drawing/2014/main" id="{E3349291-5751-4E1C-86D7-55BAF6C5B3AB}"/>
              </a:ext>
            </a:extLst>
          </p:cNvPr>
          <p:cNvSpPr>
            <a:spLocks noGrp="1"/>
          </p:cNvSpPr>
          <p:nvPr>
            <p:ph type="dt" sz="half" idx="2"/>
          </p:nvPr>
        </p:nvSpPr>
        <p:spPr>
          <a:xfrm>
            <a:off x="14464800" y="9525000"/>
            <a:ext cx="2743200" cy="761999"/>
          </a:xfrm>
          <a:prstGeom prst="rect">
            <a:avLst/>
          </a:prstGeom>
        </p:spPr>
        <p:txBody>
          <a:bodyPr vert="horz" lIns="0" tIns="0" rIns="0" bIns="0" rtlCol="0" anchor="ctr"/>
          <a:lstStyle>
            <a:lvl1pPr algn="r">
              <a:defRPr sz="1800">
                <a:solidFill>
                  <a:schemeClr val="tx1">
                    <a:tint val="75000"/>
                  </a:schemeClr>
                </a:solidFill>
                <a:latin typeface="+mn-lt"/>
                <a:ea typeface="Roboto" panose="02000000000000000000" pitchFamily="2" charset="0"/>
                <a:cs typeface="Calibri" panose="020F0502020204030204" pitchFamily="34" charset="0"/>
              </a:defRPr>
            </a:lvl1pPr>
          </a:lstStyle>
          <a:p>
            <a:fld id="{7A3072F3-67BD-48D5-A6DA-38E4E24F7F23}" type="datetime3">
              <a:rPr lang="cs-CZ" smtClean="0"/>
              <a:pPr/>
              <a:t>12/05/25</a:t>
            </a:fld>
            <a:endParaRPr lang="en-US" dirty="0"/>
          </a:p>
        </p:txBody>
      </p:sp>
      <p:sp>
        <p:nvSpPr>
          <p:cNvPr id="14" name="TextovéPole 13">
            <a:extLst>
              <a:ext uri="{FF2B5EF4-FFF2-40B4-BE49-F238E27FC236}">
                <a16:creationId xmlns:a16="http://schemas.microsoft.com/office/drawing/2014/main" id="{92EB1B58-2A22-4D69-8200-0207D441BFD7}"/>
              </a:ext>
            </a:extLst>
          </p:cNvPr>
          <p:cNvSpPr txBox="1"/>
          <p:nvPr userDrawn="1"/>
        </p:nvSpPr>
        <p:spPr>
          <a:xfrm>
            <a:off x="11088000" y="8510108"/>
            <a:ext cx="6120000" cy="484748"/>
          </a:xfrm>
          <a:prstGeom prst="rect">
            <a:avLst/>
          </a:prstGeom>
          <a:noFill/>
        </p:spPr>
        <p:txBody>
          <a:bodyPr wrap="square" lIns="0" tIns="0" rIns="0" bIns="0" rtlCol="0">
            <a:spAutoFit/>
          </a:bodyPr>
          <a:lstStyle/>
          <a:p>
            <a:pPr algn="r"/>
            <a:r>
              <a:rPr lang="cs-CZ" sz="3150" b="1" dirty="0">
                <a:solidFill>
                  <a:schemeClr val="bg1"/>
                </a:solidFill>
                <a:latin typeface="+mn-lt"/>
                <a:ea typeface="Roboto Medium" panose="02000000000000000000" pitchFamily="2" charset="0"/>
              </a:rPr>
              <a:t>Univerzita plná života</a:t>
            </a:r>
          </a:p>
        </p:txBody>
      </p:sp>
      <p:sp>
        <p:nvSpPr>
          <p:cNvPr id="17" name="TextovéPole 16">
            <a:extLst>
              <a:ext uri="{FF2B5EF4-FFF2-40B4-BE49-F238E27FC236}">
                <a16:creationId xmlns:a16="http://schemas.microsoft.com/office/drawing/2014/main" id="{B2128260-1551-432C-87B2-BEEDEF289A4E}"/>
              </a:ext>
            </a:extLst>
          </p:cNvPr>
          <p:cNvSpPr txBox="1"/>
          <p:nvPr userDrawn="1"/>
        </p:nvSpPr>
        <p:spPr>
          <a:xfrm>
            <a:off x="1080000" y="9577880"/>
            <a:ext cx="6150837" cy="553998"/>
          </a:xfrm>
          <a:prstGeom prst="rect">
            <a:avLst/>
          </a:prstGeom>
          <a:noFill/>
        </p:spPr>
        <p:txBody>
          <a:bodyPr wrap="square" lIns="0" tIns="0" rIns="0" bIns="0" rtlCol="0">
            <a:spAutoFit/>
          </a:bodyPr>
          <a:lstStyle/>
          <a:p>
            <a:r>
              <a:rPr lang="cs-CZ" sz="3600" dirty="0" err="1">
                <a:solidFill>
                  <a:srgbClr val="413C91"/>
                </a:solidFill>
                <a:latin typeface="+mn-lt"/>
                <a:cs typeface="Calibri" panose="020F0502020204030204" pitchFamily="34" charset="0"/>
              </a:rPr>
              <a:t>tf.czu.cz</a:t>
            </a:r>
            <a:endParaRPr lang="cs-CZ" sz="3600" dirty="0">
              <a:solidFill>
                <a:srgbClr val="413C91"/>
              </a:solidFill>
              <a:latin typeface="+mn-lt"/>
              <a:cs typeface="Calibri" panose="020F0502020204030204" pitchFamily="34" charset="0"/>
            </a:endParaRPr>
          </a:p>
        </p:txBody>
      </p:sp>
      <p:sp>
        <p:nvSpPr>
          <p:cNvPr id="18" name="Zástupný symbol pro text 4">
            <a:extLst>
              <a:ext uri="{FF2B5EF4-FFF2-40B4-BE49-F238E27FC236}">
                <a16:creationId xmlns:a16="http://schemas.microsoft.com/office/drawing/2014/main" id="{6F41D966-FFD7-450C-89D5-2A3FE148DDF5}"/>
              </a:ext>
            </a:extLst>
          </p:cNvPr>
          <p:cNvSpPr>
            <a:spLocks noGrp="1"/>
          </p:cNvSpPr>
          <p:nvPr>
            <p:ph type="body" sz="quarter" idx="11"/>
          </p:nvPr>
        </p:nvSpPr>
        <p:spPr>
          <a:xfrm>
            <a:off x="6087438" y="6605445"/>
            <a:ext cx="6113123" cy="979161"/>
          </a:xfrm>
          <a:prstGeom prst="rect">
            <a:avLst/>
          </a:prstGeom>
        </p:spPr>
        <p:txBody>
          <a:bodyPr/>
          <a:lstStyle>
            <a:lvl1pPr marL="0" indent="0" algn="ctr">
              <a:buNone/>
              <a:defRPr sz="3200" b="1">
                <a:solidFill>
                  <a:schemeClr val="bg1"/>
                </a:solidFill>
                <a:effectLst>
                  <a:glow rad="139700">
                    <a:schemeClr val="tx1">
                      <a:lumMod val="65000"/>
                      <a:lumOff val="35000"/>
                      <a:alpha val="40000"/>
                    </a:schemeClr>
                  </a:glow>
                </a:effectLst>
                <a:latin typeface="+mn-lt"/>
                <a:ea typeface="Roboto Medium" panose="02000000000000000000" pitchFamily="2" charset="0"/>
                <a:cs typeface="Calibri" panose="020F0502020204030204" pitchFamily="34" charset="0"/>
              </a:defRPr>
            </a:lvl1pPr>
          </a:lstStyle>
          <a:p>
            <a:pPr lvl="0"/>
            <a:r>
              <a:rPr lang="cs-CZ"/>
              <a:t>Po kliknutí můžete upravovat styly textu v předloze.</a:t>
            </a:r>
          </a:p>
        </p:txBody>
      </p:sp>
      <p:sp>
        <p:nvSpPr>
          <p:cNvPr id="4" name="Zástupný symbol obrázku 3">
            <a:extLst>
              <a:ext uri="{FF2B5EF4-FFF2-40B4-BE49-F238E27FC236}">
                <a16:creationId xmlns:a16="http://schemas.microsoft.com/office/drawing/2014/main" id="{8111971A-F2ED-4F89-BCE8-EAB8C33D7101}"/>
              </a:ext>
            </a:extLst>
          </p:cNvPr>
          <p:cNvSpPr>
            <a:spLocks noGrp="1"/>
          </p:cNvSpPr>
          <p:nvPr>
            <p:ph type="pic" sz="quarter" idx="10"/>
          </p:nvPr>
        </p:nvSpPr>
        <p:spPr>
          <a:xfrm>
            <a:off x="0" y="0"/>
            <a:ext cx="18288000" cy="8001000"/>
          </a:xfrm>
          <a:prstGeom prst="rect">
            <a:avLst/>
          </a:prstGeom>
        </p:spPr>
        <p:txBody>
          <a:bodyPr lIns="180000" tIns="180000" rIns="180000" bIns="180000"/>
          <a:lstStyle/>
          <a:p>
            <a:r>
              <a:rPr lang="cs-CZ"/>
              <a:t>Kliknutím na ikonu přidáte obrázek.</a:t>
            </a:r>
            <a:endParaRPr lang="cs-CZ" dirty="0"/>
          </a:p>
        </p:txBody>
      </p:sp>
    </p:spTree>
    <p:extLst>
      <p:ext uri="{BB962C8B-B14F-4D97-AF65-F5344CB8AC3E}">
        <p14:creationId xmlns:p14="http://schemas.microsoft.com/office/powerpoint/2010/main" val="3618171830"/>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ový slide 2">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96DD5CD3-7617-4840-AA29-D0221417B652}"/>
              </a:ext>
            </a:extLst>
          </p:cNvPr>
          <p:cNvSpPr/>
          <p:nvPr userDrawn="1"/>
        </p:nvSpPr>
        <p:spPr>
          <a:xfrm>
            <a:off x="0" y="1043118"/>
            <a:ext cx="18288000" cy="1892451"/>
          </a:xfrm>
          <a:prstGeom prst="rect">
            <a:avLst/>
          </a:prstGeom>
          <a:solidFill>
            <a:srgbClr val="413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a:p>
        </p:txBody>
      </p:sp>
      <p:sp>
        <p:nvSpPr>
          <p:cNvPr id="14" name="Zástupný text 2">
            <a:extLst>
              <a:ext uri="{FF2B5EF4-FFF2-40B4-BE49-F238E27FC236}">
                <a16:creationId xmlns:a16="http://schemas.microsoft.com/office/drawing/2014/main" id="{D2E47B06-85DE-4D0C-BBA0-37D01F9214F1}"/>
              </a:ext>
            </a:extLst>
          </p:cNvPr>
          <p:cNvSpPr>
            <a:spLocks noGrp="1"/>
          </p:cNvSpPr>
          <p:nvPr>
            <p:ph type="body" sz="quarter" idx="10" hasCustomPrompt="1"/>
          </p:nvPr>
        </p:nvSpPr>
        <p:spPr>
          <a:xfrm>
            <a:off x="1080000" y="1043118"/>
            <a:ext cx="13334643" cy="1892451"/>
          </a:xfrm>
          <a:prstGeom prst="rect">
            <a:avLst/>
          </a:prstGeom>
        </p:spPr>
        <p:txBody>
          <a:bodyPr anchor="ctr">
            <a:normAutofit/>
          </a:bodyPr>
          <a:lstStyle>
            <a:lvl1pPr marL="0" indent="0">
              <a:buNone/>
              <a:defRPr sz="8100" b="1">
                <a:solidFill>
                  <a:schemeClr val="bg1"/>
                </a:solidFill>
                <a:latin typeface="+mn-lt"/>
                <a:ea typeface="Roboto Medium" panose="02000000000000000000" pitchFamily="2" charset="0"/>
                <a:cs typeface="Calibri" panose="020F0502020204030204" pitchFamily="34" charset="0"/>
              </a:defRPr>
            </a:lvl1pPr>
          </a:lstStyle>
          <a:p>
            <a:pPr lvl="0"/>
            <a:r>
              <a:rPr lang="cs-CZ" dirty="0"/>
              <a:t>Název slidu</a:t>
            </a:r>
          </a:p>
        </p:txBody>
      </p:sp>
      <p:sp>
        <p:nvSpPr>
          <p:cNvPr id="16" name="Zástupný text 2">
            <a:extLst>
              <a:ext uri="{FF2B5EF4-FFF2-40B4-BE49-F238E27FC236}">
                <a16:creationId xmlns:a16="http://schemas.microsoft.com/office/drawing/2014/main" id="{5CB5E3D2-8028-4F81-85E9-42634F1D3389}"/>
              </a:ext>
            </a:extLst>
          </p:cNvPr>
          <p:cNvSpPr>
            <a:spLocks noGrp="1"/>
          </p:cNvSpPr>
          <p:nvPr>
            <p:ph type="body" sz="quarter" idx="12" hasCustomPrompt="1"/>
          </p:nvPr>
        </p:nvSpPr>
        <p:spPr>
          <a:xfrm>
            <a:off x="1080000" y="0"/>
            <a:ext cx="13334643" cy="1043118"/>
          </a:xfrm>
          <a:prstGeom prst="rect">
            <a:avLst/>
          </a:prstGeom>
        </p:spPr>
        <p:txBody>
          <a:bodyPr anchor="ctr"/>
          <a:lstStyle>
            <a:lvl1pPr marL="0" indent="0">
              <a:buNone/>
              <a:defRPr sz="3000" b="0">
                <a:solidFill>
                  <a:srgbClr val="413C91"/>
                </a:solidFill>
                <a:latin typeface="+mn-lt"/>
                <a:ea typeface="Roboto Medium" panose="02000000000000000000" pitchFamily="2" charset="0"/>
                <a:cs typeface="Calibri" panose="020F0502020204030204" pitchFamily="34" charset="0"/>
              </a:defRPr>
            </a:lvl1pPr>
          </a:lstStyle>
          <a:p>
            <a:pPr lvl="0"/>
            <a:r>
              <a:rPr lang="cs-CZ" dirty="0"/>
              <a:t>Název oddílu</a:t>
            </a:r>
          </a:p>
        </p:txBody>
      </p:sp>
      <p:sp>
        <p:nvSpPr>
          <p:cNvPr id="17" name="TextovéPole 16">
            <a:extLst>
              <a:ext uri="{FF2B5EF4-FFF2-40B4-BE49-F238E27FC236}">
                <a16:creationId xmlns:a16="http://schemas.microsoft.com/office/drawing/2014/main" id="{9D8714EE-0E4F-4440-AB6E-956268819021}"/>
              </a:ext>
            </a:extLst>
          </p:cNvPr>
          <p:cNvSpPr txBox="1"/>
          <p:nvPr userDrawn="1"/>
        </p:nvSpPr>
        <p:spPr>
          <a:xfrm>
            <a:off x="1080000" y="9243882"/>
            <a:ext cx="5352884" cy="1043118"/>
          </a:xfrm>
          <a:prstGeom prst="rect">
            <a:avLst/>
          </a:prstGeom>
          <a:noFill/>
        </p:spPr>
        <p:txBody>
          <a:bodyPr wrap="none" lIns="0" tIns="0" rIns="0" bIns="0" rtlCol="0" anchor="ctr" anchorCtr="0">
            <a:noAutofit/>
          </a:bodyPr>
          <a:lstStyle/>
          <a:p>
            <a:r>
              <a:rPr lang="cs-CZ" sz="2400" b="1" dirty="0">
                <a:solidFill>
                  <a:schemeClr val="bg1">
                    <a:lumMod val="75000"/>
                  </a:schemeClr>
                </a:solidFill>
                <a:latin typeface="+mn-lt"/>
                <a:ea typeface="Roboto Medium" panose="02000000000000000000" pitchFamily="2" charset="0"/>
                <a:cs typeface="Calibri" panose="020F0502020204030204" pitchFamily="34" charset="0"/>
              </a:rPr>
              <a:t>Česká zemědělská univerzita v Praze</a:t>
            </a:r>
          </a:p>
        </p:txBody>
      </p:sp>
      <p:sp>
        <p:nvSpPr>
          <p:cNvPr id="18" name="TextovéPole 17">
            <a:extLst>
              <a:ext uri="{FF2B5EF4-FFF2-40B4-BE49-F238E27FC236}">
                <a16:creationId xmlns:a16="http://schemas.microsoft.com/office/drawing/2014/main" id="{30233782-CCC4-4913-919F-D2634CBE897D}"/>
              </a:ext>
            </a:extLst>
          </p:cNvPr>
          <p:cNvSpPr txBox="1"/>
          <p:nvPr userDrawn="1"/>
        </p:nvSpPr>
        <p:spPr>
          <a:xfrm>
            <a:off x="14158294" y="-1"/>
            <a:ext cx="3049706" cy="1043117"/>
          </a:xfrm>
          <a:prstGeom prst="rect">
            <a:avLst/>
          </a:prstGeom>
          <a:noFill/>
        </p:spPr>
        <p:txBody>
          <a:bodyPr wrap="square" lIns="0" tIns="0" rIns="0" bIns="0" rtlCol="0" anchor="ctr" anchorCtr="0">
            <a:noAutofit/>
          </a:bodyPr>
          <a:lstStyle/>
          <a:p>
            <a:pPr algn="r"/>
            <a:r>
              <a:rPr lang="cs-CZ" sz="3600" b="1" dirty="0" err="1">
                <a:solidFill>
                  <a:schemeClr val="bg2">
                    <a:lumMod val="75000"/>
                  </a:schemeClr>
                </a:solidFill>
                <a:latin typeface="+mn-lt"/>
                <a:ea typeface="Roboto Medium" panose="02000000000000000000" pitchFamily="2" charset="0"/>
                <a:cs typeface="Calibri" panose="020F0502020204030204" pitchFamily="34" charset="0"/>
              </a:rPr>
              <a:t>tf.czu.cz</a:t>
            </a:r>
            <a:endParaRPr lang="cs-CZ" sz="3600" b="1" dirty="0">
              <a:solidFill>
                <a:schemeClr val="bg2">
                  <a:lumMod val="75000"/>
                </a:schemeClr>
              </a:solidFill>
              <a:latin typeface="+mn-lt"/>
              <a:ea typeface="Roboto Medium" panose="02000000000000000000" pitchFamily="2" charset="0"/>
              <a:cs typeface="Calibri" panose="020F0502020204030204" pitchFamily="34" charset="0"/>
            </a:endParaRPr>
          </a:p>
        </p:txBody>
      </p:sp>
      <p:sp>
        <p:nvSpPr>
          <p:cNvPr id="20" name="TextovéPole 19">
            <a:extLst>
              <a:ext uri="{FF2B5EF4-FFF2-40B4-BE49-F238E27FC236}">
                <a16:creationId xmlns:a16="http://schemas.microsoft.com/office/drawing/2014/main" id="{BE7F6552-8BA2-4466-8D25-27A105B1149F}"/>
              </a:ext>
            </a:extLst>
          </p:cNvPr>
          <p:cNvSpPr txBox="1"/>
          <p:nvPr userDrawn="1"/>
        </p:nvSpPr>
        <p:spPr>
          <a:xfrm>
            <a:off x="9320463" y="9243882"/>
            <a:ext cx="7949636" cy="1043118"/>
          </a:xfrm>
          <a:prstGeom prst="rect">
            <a:avLst/>
          </a:prstGeom>
          <a:noFill/>
        </p:spPr>
        <p:txBody>
          <a:bodyPr wrap="none" lIns="0" tIns="0" rIns="0" bIns="0" rtlCol="0" anchor="ctr" anchorCtr="0">
            <a:noAutofit/>
          </a:bodyPr>
          <a:lstStyle/>
          <a:p>
            <a:pPr algn="r"/>
            <a:r>
              <a:rPr lang="cs-CZ" sz="2400" b="1" dirty="0">
                <a:solidFill>
                  <a:srgbClr val="413C91"/>
                </a:solidFill>
                <a:latin typeface="+mn-lt"/>
                <a:ea typeface="Roboto Medium" panose="02000000000000000000" pitchFamily="2" charset="0"/>
                <a:cs typeface="Calibri" panose="020F0502020204030204" pitchFamily="34" charset="0"/>
              </a:rPr>
              <a:t>Technická fakulta</a:t>
            </a:r>
          </a:p>
        </p:txBody>
      </p:sp>
      <p:sp>
        <p:nvSpPr>
          <p:cNvPr id="21" name="Zástupný symbol pro text 6">
            <a:extLst>
              <a:ext uri="{FF2B5EF4-FFF2-40B4-BE49-F238E27FC236}">
                <a16:creationId xmlns:a16="http://schemas.microsoft.com/office/drawing/2014/main" id="{0969D530-C55B-433E-A134-8028AC9A1CC8}"/>
              </a:ext>
            </a:extLst>
          </p:cNvPr>
          <p:cNvSpPr>
            <a:spLocks noGrp="1"/>
          </p:cNvSpPr>
          <p:nvPr>
            <p:ph type="body" sz="quarter" idx="15"/>
          </p:nvPr>
        </p:nvSpPr>
        <p:spPr>
          <a:xfrm>
            <a:off x="1079500" y="3205164"/>
            <a:ext cx="14281150" cy="773524"/>
          </a:xfrm>
          <a:prstGeom prst="rect">
            <a:avLst/>
          </a:prstGeom>
        </p:spPr>
        <p:txBody>
          <a:bodyPr/>
          <a:lstStyle>
            <a:lvl1pPr marL="0" indent="0">
              <a:buNone/>
              <a:defRPr sz="3600" b="1">
                <a:latin typeface="+mn-lt"/>
                <a:ea typeface="Roboto Medium" panose="02000000000000000000" pitchFamily="2" charset="0"/>
                <a:cs typeface="Calibri" panose="020F0502020204030204" pitchFamily="34" charset="0"/>
              </a:defRPr>
            </a:lvl1pPr>
            <a:lvl2pPr marL="685800" indent="0">
              <a:buNone/>
              <a:defRPr sz="3200">
                <a:latin typeface="Roboto" panose="02000000000000000000" pitchFamily="2" charset="0"/>
                <a:ea typeface="Roboto" panose="02000000000000000000" pitchFamily="2" charset="0"/>
              </a:defRPr>
            </a:lvl2pPr>
            <a:lvl3pPr>
              <a:defRPr sz="2800">
                <a:latin typeface="Roboto" panose="02000000000000000000" pitchFamily="2" charset="0"/>
                <a:ea typeface="Roboto" panose="02000000000000000000" pitchFamily="2" charset="0"/>
              </a:defRPr>
            </a:lvl3pPr>
            <a:lvl4pPr>
              <a:defRPr sz="2400">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cs-CZ"/>
              <a:t>Po kliknutí můžete upravovat styly textu v předloze.</a:t>
            </a:r>
          </a:p>
        </p:txBody>
      </p:sp>
      <p:sp>
        <p:nvSpPr>
          <p:cNvPr id="22" name="Zástupný symbol pro text 13">
            <a:extLst>
              <a:ext uri="{FF2B5EF4-FFF2-40B4-BE49-F238E27FC236}">
                <a16:creationId xmlns:a16="http://schemas.microsoft.com/office/drawing/2014/main" id="{A6B13F06-92F4-462D-AAA4-30D985DB6B10}"/>
              </a:ext>
            </a:extLst>
          </p:cNvPr>
          <p:cNvSpPr>
            <a:spLocks noGrp="1"/>
          </p:cNvSpPr>
          <p:nvPr>
            <p:ph type="body" sz="quarter" idx="16"/>
          </p:nvPr>
        </p:nvSpPr>
        <p:spPr>
          <a:xfrm>
            <a:off x="1079500" y="4243389"/>
            <a:ext cx="14281150" cy="5000494"/>
          </a:xfrm>
          <a:prstGeom prst="rect">
            <a:avLst/>
          </a:prstGeom>
        </p:spPr>
        <p:txBody>
          <a:bodyPr/>
          <a:lstStyle>
            <a:lvl1pPr marL="457200" indent="-457200">
              <a:buClr>
                <a:srgbClr val="28642D"/>
              </a:buClr>
              <a:buFont typeface="Wingdings" panose="05000000000000000000" pitchFamily="2" charset="2"/>
              <a:buChar char="§"/>
              <a:defRPr lang="cs-CZ" sz="3600" dirty="0" smtClean="0">
                <a:latin typeface="+mn-lt"/>
                <a:ea typeface="Roboto" panose="02000000000000000000" pitchFamily="2" charset="0"/>
                <a:cs typeface="Calibri" panose="020F0502020204030204" pitchFamily="34" charset="0"/>
              </a:defRPr>
            </a:lvl1pPr>
            <a:lvl2pPr marL="1143000" indent="-457200">
              <a:buClr>
                <a:srgbClr val="28642D"/>
              </a:buClr>
              <a:buFont typeface="+mj-lt"/>
              <a:buAutoNum type="arabicPeriod"/>
              <a:defRPr lang="cs-CZ" sz="3200" dirty="0" smtClean="0">
                <a:latin typeface="+mn-lt"/>
                <a:ea typeface="Roboto" panose="02000000000000000000" pitchFamily="2" charset="0"/>
                <a:cs typeface="Calibri" panose="020F0502020204030204" pitchFamily="34" charset="0"/>
              </a:defRPr>
            </a:lvl2pPr>
            <a:lvl3pPr marL="1885950" indent="-514350">
              <a:buClr>
                <a:srgbClr val="28642D"/>
              </a:buClr>
              <a:buFont typeface="+mj-lt"/>
              <a:buAutoNum type="alphaLcPeriod"/>
              <a:defRPr lang="cs-CZ" sz="2800" dirty="0" smtClean="0">
                <a:latin typeface="+mn-lt"/>
                <a:ea typeface="Roboto" panose="02000000000000000000" pitchFamily="2" charset="0"/>
                <a:cs typeface="Calibri" panose="020F0502020204030204" pitchFamily="34" charset="0"/>
              </a:defRPr>
            </a:lvl3pPr>
            <a:lvl4pPr marL="2400300" indent="-342900">
              <a:buClr>
                <a:schemeClr val="tx1">
                  <a:lumMod val="65000"/>
                  <a:lumOff val="35000"/>
                </a:schemeClr>
              </a:buClr>
              <a:buFont typeface="Wingdings" panose="05000000000000000000" pitchFamily="2" charset="2"/>
              <a:buChar char="§"/>
              <a:defRPr lang="cs-CZ" sz="2400" dirty="0">
                <a:latin typeface="+mn-lt"/>
                <a:ea typeface="Roboto" panose="02000000000000000000" pitchFamily="2" charset="0"/>
                <a:cs typeface="Calibri" panose="020F0502020204030204" pitchFamily="34" charset="0"/>
              </a:defRPr>
            </a:lvl4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p:txBody>
      </p:sp>
      <p:sp>
        <p:nvSpPr>
          <p:cNvPr id="23" name="TextovéPole 22">
            <a:extLst>
              <a:ext uri="{FF2B5EF4-FFF2-40B4-BE49-F238E27FC236}">
                <a16:creationId xmlns:a16="http://schemas.microsoft.com/office/drawing/2014/main" id="{00436257-088E-4F71-A3C8-49C87BE7EAB6}"/>
              </a:ext>
            </a:extLst>
          </p:cNvPr>
          <p:cNvSpPr txBox="1"/>
          <p:nvPr userDrawn="1"/>
        </p:nvSpPr>
        <p:spPr>
          <a:xfrm>
            <a:off x="16119986" y="1573844"/>
            <a:ext cx="1761435" cy="830997"/>
          </a:xfrm>
          <a:prstGeom prst="rect">
            <a:avLst/>
          </a:prstGeom>
          <a:noFill/>
        </p:spPr>
        <p:txBody>
          <a:bodyPr wrap="square" rtlCol="0">
            <a:spAutoFit/>
          </a:bodyPr>
          <a:lstStyle/>
          <a:p>
            <a:pPr algn="r"/>
            <a:fld id="{912F5DA3-5B13-43E6-BB34-AB0AE73D120D}" type="slidenum">
              <a:rPr lang="cs-CZ" sz="4800" b="1" smtClean="0">
                <a:solidFill>
                  <a:schemeClr val="bg1"/>
                </a:solidFill>
                <a:latin typeface="+mn-lt"/>
                <a:ea typeface="Roboto Black" panose="02000000000000000000" pitchFamily="2" charset="0"/>
                <a:cs typeface="Calibri" panose="020F0502020204030204" pitchFamily="34" charset="0"/>
              </a:rPr>
              <a:pPr algn="r"/>
              <a:t>‹#›</a:t>
            </a:fld>
            <a:endParaRPr lang="cs-CZ" sz="4800" b="1" dirty="0">
              <a:solidFill>
                <a:schemeClr val="bg1"/>
              </a:solidFill>
              <a:latin typeface="+mn-lt"/>
              <a:ea typeface="Roboto Black" panose="02000000000000000000" pitchFamily="2" charset="0"/>
              <a:cs typeface="Calibri" panose="020F0502020204030204" pitchFamily="34" charset="0"/>
            </a:endParaRPr>
          </a:p>
        </p:txBody>
      </p:sp>
    </p:spTree>
    <p:extLst>
      <p:ext uri="{BB962C8B-B14F-4D97-AF65-F5344CB8AC3E}">
        <p14:creationId xmlns:p14="http://schemas.microsoft.com/office/powerpoint/2010/main" val="141691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ový slide 3">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96DD5CD3-7617-4840-AA29-D0221417B652}"/>
              </a:ext>
            </a:extLst>
          </p:cNvPr>
          <p:cNvSpPr/>
          <p:nvPr userDrawn="1"/>
        </p:nvSpPr>
        <p:spPr>
          <a:xfrm>
            <a:off x="0" y="1043118"/>
            <a:ext cx="18288000" cy="1892451"/>
          </a:xfrm>
          <a:prstGeom prst="rect">
            <a:avLst/>
          </a:prstGeom>
          <a:solidFill>
            <a:srgbClr val="413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a:p>
        </p:txBody>
      </p:sp>
      <p:sp>
        <p:nvSpPr>
          <p:cNvPr id="10" name="Zástupný symbol obrázku 24">
            <a:extLst>
              <a:ext uri="{FF2B5EF4-FFF2-40B4-BE49-F238E27FC236}">
                <a16:creationId xmlns:a16="http://schemas.microsoft.com/office/drawing/2014/main" id="{B6AD1CE9-FEC3-45D9-B4F6-AEB4A1A23D45}"/>
              </a:ext>
            </a:extLst>
          </p:cNvPr>
          <p:cNvSpPr>
            <a:spLocks noGrp="1"/>
          </p:cNvSpPr>
          <p:nvPr>
            <p:ph type="pic" sz="quarter" idx="17"/>
          </p:nvPr>
        </p:nvSpPr>
        <p:spPr>
          <a:xfrm>
            <a:off x="13387388" y="2936082"/>
            <a:ext cx="4900613" cy="6307800"/>
          </a:xfrm>
          <a:prstGeom prst="rect">
            <a:avLst/>
          </a:prstGeom>
        </p:spPr>
        <p:txBody>
          <a:bodyPr/>
          <a:lstStyle>
            <a:lvl1pPr marL="0" indent="0">
              <a:buNone/>
              <a:defRPr/>
            </a:lvl1pPr>
          </a:lstStyle>
          <a:p>
            <a:r>
              <a:rPr lang="cs-CZ"/>
              <a:t>Kliknutím na ikonu přidáte obrázek.</a:t>
            </a:r>
            <a:endParaRPr lang="cs-CZ" dirty="0"/>
          </a:p>
        </p:txBody>
      </p:sp>
      <p:sp>
        <p:nvSpPr>
          <p:cNvPr id="16" name="Zástupný text 2">
            <a:extLst>
              <a:ext uri="{FF2B5EF4-FFF2-40B4-BE49-F238E27FC236}">
                <a16:creationId xmlns:a16="http://schemas.microsoft.com/office/drawing/2014/main" id="{3B9D9E69-B1A0-45D8-AC56-737865D28130}"/>
              </a:ext>
            </a:extLst>
          </p:cNvPr>
          <p:cNvSpPr>
            <a:spLocks noGrp="1"/>
          </p:cNvSpPr>
          <p:nvPr>
            <p:ph type="body" sz="quarter" idx="10" hasCustomPrompt="1"/>
          </p:nvPr>
        </p:nvSpPr>
        <p:spPr>
          <a:xfrm>
            <a:off x="1080000" y="1043118"/>
            <a:ext cx="13334643" cy="1892451"/>
          </a:xfrm>
          <a:prstGeom prst="rect">
            <a:avLst/>
          </a:prstGeom>
        </p:spPr>
        <p:txBody>
          <a:bodyPr anchor="ctr">
            <a:normAutofit/>
          </a:bodyPr>
          <a:lstStyle>
            <a:lvl1pPr marL="0" indent="0">
              <a:buNone/>
              <a:defRPr sz="8100" b="1">
                <a:solidFill>
                  <a:schemeClr val="bg1"/>
                </a:solidFill>
                <a:latin typeface="+mn-lt"/>
                <a:ea typeface="Roboto Medium" panose="02000000000000000000" pitchFamily="2" charset="0"/>
                <a:cs typeface="Calibri" panose="020F0502020204030204" pitchFamily="34" charset="0"/>
              </a:defRPr>
            </a:lvl1pPr>
          </a:lstStyle>
          <a:p>
            <a:pPr lvl="0"/>
            <a:r>
              <a:rPr lang="cs-CZ" dirty="0"/>
              <a:t>Název slidu</a:t>
            </a:r>
          </a:p>
        </p:txBody>
      </p:sp>
      <p:sp>
        <p:nvSpPr>
          <p:cNvPr id="17" name="Zástupný text 2">
            <a:extLst>
              <a:ext uri="{FF2B5EF4-FFF2-40B4-BE49-F238E27FC236}">
                <a16:creationId xmlns:a16="http://schemas.microsoft.com/office/drawing/2014/main" id="{DD176687-92BB-4F9E-9201-5981C5676D3B}"/>
              </a:ext>
            </a:extLst>
          </p:cNvPr>
          <p:cNvSpPr>
            <a:spLocks noGrp="1"/>
          </p:cNvSpPr>
          <p:nvPr>
            <p:ph type="body" sz="quarter" idx="12" hasCustomPrompt="1"/>
          </p:nvPr>
        </p:nvSpPr>
        <p:spPr>
          <a:xfrm>
            <a:off x="1080000" y="0"/>
            <a:ext cx="13334643" cy="1043118"/>
          </a:xfrm>
          <a:prstGeom prst="rect">
            <a:avLst/>
          </a:prstGeom>
        </p:spPr>
        <p:txBody>
          <a:bodyPr anchor="ctr"/>
          <a:lstStyle>
            <a:lvl1pPr marL="0" indent="0">
              <a:buNone/>
              <a:defRPr sz="3000" b="0">
                <a:solidFill>
                  <a:srgbClr val="413C91"/>
                </a:solidFill>
                <a:latin typeface="+mn-lt"/>
                <a:ea typeface="Roboto Medium" panose="02000000000000000000" pitchFamily="2" charset="0"/>
                <a:cs typeface="Calibri" panose="020F0502020204030204" pitchFamily="34" charset="0"/>
              </a:defRPr>
            </a:lvl1pPr>
          </a:lstStyle>
          <a:p>
            <a:pPr lvl="0"/>
            <a:r>
              <a:rPr lang="cs-CZ" dirty="0"/>
              <a:t>Název oddílu</a:t>
            </a:r>
          </a:p>
        </p:txBody>
      </p:sp>
      <p:sp>
        <p:nvSpPr>
          <p:cNvPr id="18" name="TextovéPole 17">
            <a:extLst>
              <a:ext uri="{FF2B5EF4-FFF2-40B4-BE49-F238E27FC236}">
                <a16:creationId xmlns:a16="http://schemas.microsoft.com/office/drawing/2014/main" id="{E50469B4-BB39-42C3-88CF-159DE3F2C39F}"/>
              </a:ext>
            </a:extLst>
          </p:cNvPr>
          <p:cNvSpPr txBox="1"/>
          <p:nvPr userDrawn="1"/>
        </p:nvSpPr>
        <p:spPr>
          <a:xfrm>
            <a:off x="1080000" y="9243882"/>
            <a:ext cx="5352884" cy="1043118"/>
          </a:xfrm>
          <a:prstGeom prst="rect">
            <a:avLst/>
          </a:prstGeom>
          <a:noFill/>
        </p:spPr>
        <p:txBody>
          <a:bodyPr wrap="none" lIns="0" tIns="0" rIns="0" bIns="0" rtlCol="0" anchor="ctr" anchorCtr="0">
            <a:noAutofit/>
          </a:bodyPr>
          <a:lstStyle/>
          <a:p>
            <a:r>
              <a:rPr lang="cs-CZ" sz="2400" b="1" dirty="0">
                <a:solidFill>
                  <a:schemeClr val="bg1">
                    <a:lumMod val="75000"/>
                  </a:schemeClr>
                </a:solidFill>
                <a:latin typeface="+mn-lt"/>
                <a:ea typeface="Roboto Medium" panose="02000000000000000000" pitchFamily="2" charset="0"/>
                <a:cs typeface="Calibri" panose="020F0502020204030204" pitchFamily="34" charset="0"/>
              </a:rPr>
              <a:t>Česká zemědělská univerzita v Praze</a:t>
            </a:r>
          </a:p>
        </p:txBody>
      </p:sp>
      <p:sp>
        <p:nvSpPr>
          <p:cNvPr id="20" name="TextovéPole 19">
            <a:extLst>
              <a:ext uri="{FF2B5EF4-FFF2-40B4-BE49-F238E27FC236}">
                <a16:creationId xmlns:a16="http://schemas.microsoft.com/office/drawing/2014/main" id="{B74949DA-EAB6-47FF-ACAB-2732AF6BD9B1}"/>
              </a:ext>
            </a:extLst>
          </p:cNvPr>
          <p:cNvSpPr txBox="1"/>
          <p:nvPr userDrawn="1"/>
        </p:nvSpPr>
        <p:spPr>
          <a:xfrm>
            <a:off x="14158294" y="-1"/>
            <a:ext cx="3049706" cy="1043117"/>
          </a:xfrm>
          <a:prstGeom prst="rect">
            <a:avLst/>
          </a:prstGeom>
          <a:noFill/>
        </p:spPr>
        <p:txBody>
          <a:bodyPr wrap="square" lIns="0" tIns="0" rIns="0" bIns="0" rtlCol="0" anchor="ctr" anchorCtr="0">
            <a:noAutofit/>
          </a:bodyPr>
          <a:lstStyle/>
          <a:p>
            <a:pPr algn="r"/>
            <a:r>
              <a:rPr lang="cs-CZ" sz="3600" b="1" dirty="0" err="1">
                <a:solidFill>
                  <a:schemeClr val="bg2">
                    <a:lumMod val="75000"/>
                  </a:schemeClr>
                </a:solidFill>
                <a:latin typeface="+mn-lt"/>
                <a:ea typeface="Roboto Medium" panose="02000000000000000000" pitchFamily="2" charset="0"/>
                <a:cs typeface="Calibri" panose="020F0502020204030204" pitchFamily="34" charset="0"/>
              </a:rPr>
              <a:t>tf.czu.cz</a:t>
            </a:r>
            <a:endParaRPr lang="cs-CZ" sz="3600" b="1" dirty="0">
              <a:solidFill>
                <a:schemeClr val="bg2">
                  <a:lumMod val="75000"/>
                </a:schemeClr>
              </a:solidFill>
              <a:latin typeface="+mn-lt"/>
              <a:ea typeface="Roboto Medium" panose="02000000000000000000" pitchFamily="2" charset="0"/>
              <a:cs typeface="Calibri" panose="020F0502020204030204" pitchFamily="34" charset="0"/>
            </a:endParaRPr>
          </a:p>
        </p:txBody>
      </p:sp>
      <p:sp>
        <p:nvSpPr>
          <p:cNvPr id="21" name="TextovéPole 20">
            <a:extLst>
              <a:ext uri="{FF2B5EF4-FFF2-40B4-BE49-F238E27FC236}">
                <a16:creationId xmlns:a16="http://schemas.microsoft.com/office/drawing/2014/main" id="{C25C3666-D3D5-4C8A-AD63-AEB87C6FA94E}"/>
              </a:ext>
            </a:extLst>
          </p:cNvPr>
          <p:cNvSpPr txBox="1"/>
          <p:nvPr userDrawn="1"/>
        </p:nvSpPr>
        <p:spPr>
          <a:xfrm>
            <a:off x="9320463" y="9243882"/>
            <a:ext cx="7949636" cy="1043118"/>
          </a:xfrm>
          <a:prstGeom prst="rect">
            <a:avLst/>
          </a:prstGeom>
          <a:noFill/>
        </p:spPr>
        <p:txBody>
          <a:bodyPr wrap="none" lIns="0" tIns="0" rIns="0" bIns="0" rtlCol="0" anchor="ctr" anchorCtr="0">
            <a:noAutofit/>
          </a:bodyPr>
          <a:lstStyle/>
          <a:p>
            <a:pPr algn="r"/>
            <a:r>
              <a:rPr lang="cs-CZ" sz="2400" b="1" dirty="0">
                <a:solidFill>
                  <a:srgbClr val="413C91"/>
                </a:solidFill>
                <a:latin typeface="+mn-lt"/>
                <a:ea typeface="Roboto Medium" panose="02000000000000000000" pitchFamily="2" charset="0"/>
                <a:cs typeface="Calibri" panose="020F0502020204030204" pitchFamily="34" charset="0"/>
              </a:rPr>
              <a:t>Technická fakulta</a:t>
            </a:r>
          </a:p>
        </p:txBody>
      </p:sp>
      <p:sp>
        <p:nvSpPr>
          <p:cNvPr id="22" name="Zástupný symbol pro text 6">
            <a:extLst>
              <a:ext uri="{FF2B5EF4-FFF2-40B4-BE49-F238E27FC236}">
                <a16:creationId xmlns:a16="http://schemas.microsoft.com/office/drawing/2014/main" id="{7950BB67-DF7E-46BC-8845-12D1405242F5}"/>
              </a:ext>
            </a:extLst>
          </p:cNvPr>
          <p:cNvSpPr>
            <a:spLocks noGrp="1"/>
          </p:cNvSpPr>
          <p:nvPr>
            <p:ph type="body" sz="quarter" idx="15"/>
          </p:nvPr>
        </p:nvSpPr>
        <p:spPr>
          <a:xfrm>
            <a:off x="1079500" y="3205164"/>
            <a:ext cx="12307888" cy="773524"/>
          </a:xfrm>
          <a:prstGeom prst="rect">
            <a:avLst/>
          </a:prstGeom>
        </p:spPr>
        <p:txBody>
          <a:bodyPr/>
          <a:lstStyle>
            <a:lvl1pPr marL="0" indent="0">
              <a:buNone/>
              <a:defRPr sz="3600" b="1">
                <a:latin typeface="+mn-lt"/>
                <a:ea typeface="Roboto Medium" panose="02000000000000000000" pitchFamily="2" charset="0"/>
                <a:cs typeface="Calibri" panose="020F0502020204030204" pitchFamily="34" charset="0"/>
              </a:defRPr>
            </a:lvl1pPr>
            <a:lvl2pPr marL="685800" indent="0">
              <a:buNone/>
              <a:defRPr sz="3200">
                <a:latin typeface="Roboto" panose="02000000000000000000" pitchFamily="2" charset="0"/>
                <a:ea typeface="Roboto" panose="02000000000000000000" pitchFamily="2" charset="0"/>
              </a:defRPr>
            </a:lvl2pPr>
            <a:lvl3pPr>
              <a:defRPr sz="2800">
                <a:latin typeface="Roboto" panose="02000000000000000000" pitchFamily="2" charset="0"/>
                <a:ea typeface="Roboto" panose="02000000000000000000" pitchFamily="2" charset="0"/>
              </a:defRPr>
            </a:lvl3pPr>
            <a:lvl4pPr>
              <a:defRPr sz="2400">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cs-CZ"/>
              <a:t>Po kliknutí můžete upravovat styly textu v předloze.</a:t>
            </a:r>
          </a:p>
        </p:txBody>
      </p:sp>
      <p:sp>
        <p:nvSpPr>
          <p:cNvPr id="23" name="Zástupný symbol pro text 13">
            <a:extLst>
              <a:ext uri="{FF2B5EF4-FFF2-40B4-BE49-F238E27FC236}">
                <a16:creationId xmlns:a16="http://schemas.microsoft.com/office/drawing/2014/main" id="{92C50B0B-F250-4F0A-BFAF-D942EBDA5971}"/>
              </a:ext>
            </a:extLst>
          </p:cNvPr>
          <p:cNvSpPr>
            <a:spLocks noGrp="1"/>
          </p:cNvSpPr>
          <p:nvPr>
            <p:ph type="body" sz="quarter" idx="16"/>
          </p:nvPr>
        </p:nvSpPr>
        <p:spPr>
          <a:xfrm>
            <a:off x="1079500" y="4243389"/>
            <a:ext cx="12307888" cy="5000494"/>
          </a:xfrm>
          <a:prstGeom prst="rect">
            <a:avLst/>
          </a:prstGeom>
        </p:spPr>
        <p:txBody>
          <a:bodyPr/>
          <a:lstStyle>
            <a:lvl1pPr marL="457200" indent="-457200">
              <a:buClr>
                <a:srgbClr val="28642D"/>
              </a:buClr>
              <a:buFont typeface="Wingdings" panose="05000000000000000000" pitchFamily="2" charset="2"/>
              <a:buChar char="§"/>
              <a:defRPr lang="cs-CZ" sz="3600" dirty="0" smtClean="0">
                <a:latin typeface="+mn-lt"/>
                <a:ea typeface="Roboto" panose="02000000000000000000" pitchFamily="2" charset="0"/>
                <a:cs typeface="Calibri" panose="020F0502020204030204" pitchFamily="34" charset="0"/>
              </a:defRPr>
            </a:lvl1pPr>
            <a:lvl2pPr marL="1143000" indent="-457200">
              <a:buClr>
                <a:srgbClr val="28642D"/>
              </a:buClr>
              <a:buFont typeface="+mj-lt"/>
              <a:buAutoNum type="arabicPeriod"/>
              <a:defRPr lang="cs-CZ" sz="3200" dirty="0" smtClean="0">
                <a:latin typeface="+mn-lt"/>
                <a:ea typeface="Roboto" panose="02000000000000000000" pitchFamily="2" charset="0"/>
                <a:cs typeface="Calibri" panose="020F0502020204030204" pitchFamily="34" charset="0"/>
              </a:defRPr>
            </a:lvl2pPr>
            <a:lvl3pPr marL="1885950" indent="-514350">
              <a:buClr>
                <a:srgbClr val="28642D"/>
              </a:buClr>
              <a:buFont typeface="+mj-lt"/>
              <a:buAutoNum type="alphaLcPeriod"/>
              <a:defRPr lang="cs-CZ" sz="2800" dirty="0" smtClean="0">
                <a:latin typeface="+mn-lt"/>
                <a:ea typeface="Roboto" panose="02000000000000000000" pitchFamily="2" charset="0"/>
                <a:cs typeface="Calibri" panose="020F0502020204030204" pitchFamily="34" charset="0"/>
              </a:defRPr>
            </a:lvl3pPr>
            <a:lvl4pPr marL="2400300" indent="-342900">
              <a:buClr>
                <a:schemeClr val="tx1">
                  <a:lumMod val="65000"/>
                  <a:lumOff val="35000"/>
                </a:schemeClr>
              </a:buClr>
              <a:buFont typeface="Wingdings" panose="05000000000000000000" pitchFamily="2" charset="2"/>
              <a:buChar char="§"/>
              <a:defRPr lang="cs-CZ" sz="2400" dirty="0">
                <a:latin typeface="+mn-lt"/>
                <a:ea typeface="Roboto" panose="02000000000000000000" pitchFamily="2" charset="0"/>
                <a:cs typeface="Calibri" panose="020F0502020204030204" pitchFamily="34" charset="0"/>
              </a:defRPr>
            </a:lvl4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p:txBody>
      </p:sp>
      <p:sp>
        <p:nvSpPr>
          <p:cNvPr id="24" name="TextovéPole 23">
            <a:extLst>
              <a:ext uri="{FF2B5EF4-FFF2-40B4-BE49-F238E27FC236}">
                <a16:creationId xmlns:a16="http://schemas.microsoft.com/office/drawing/2014/main" id="{29D4DA6B-E9B5-488F-9304-27D193FBD7A0}"/>
              </a:ext>
            </a:extLst>
          </p:cNvPr>
          <p:cNvSpPr txBox="1"/>
          <p:nvPr userDrawn="1"/>
        </p:nvSpPr>
        <p:spPr>
          <a:xfrm>
            <a:off x="16119986" y="1573844"/>
            <a:ext cx="1761435" cy="830997"/>
          </a:xfrm>
          <a:prstGeom prst="rect">
            <a:avLst/>
          </a:prstGeom>
          <a:noFill/>
        </p:spPr>
        <p:txBody>
          <a:bodyPr wrap="square" rtlCol="0">
            <a:spAutoFit/>
          </a:bodyPr>
          <a:lstStyle/>
          <a:p>
            <a:pPr algn="r"/>
            <a:fld id="{912F5DA3-5B13-43E6-BB34-AB0AE73D120D}" type="slidenum">
              <a:rPr lang="cs-CZ" sz="4800" b="1" smtClean="0">
                <a:solidFill>
                  <a:schemeClr val="bg1"/>
                </a:solidFill>
                <a:latin typeface="+mn-lt"/>
                <a:ea typeface="Roboto Black" panose="02000000000000000000" pitchFamily="2" charset="0"/>
                <a:cs typeface="Calibri" panose="020F0502020204030204" pitchFamily="34" charset="0"/>
              </a:rPr>
              <a:pPr algn="r"/>
              <a:t>‹#›</a:t>
            </a:fld>
            <a:endParaRPr lang="cs-CZ" sz="4800" b="1" dirty="0">
              <a:solidFill>
                <a:schemeClr val="bg1"/>
              </a:solidFill>
              <a:latin typeface="+mn-lt"/>
              <a:ea typeface="Roboto Black" panose="02000000000000000000" pitchFamily="2" charset="0"/>
              <a:cs typeface="Calibri" panose="020F0502020204030204" pitchFamily="34" charset="0"/>
            </a:endParaRPr>
          </a:p>
        </p:txBody>
      </p:sp>
    </p:spTree>
    <p:extLst>
      <p:ext uri="{BB962C8B-B14F-4D97-AF65-F5344CB8AC3E}">
        <p14:creationId xmlns:p14="http://schemas.microsoft.com/office/powerpoint/2010/main" val="1993271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vý slide 4">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96DD5CD3-7617-4840-AA29-D0221417B652}"/>
              </a:ext>
            </a:extLst>
          </p:cNvPr>
          <p:cNvSpPr/>
          <p:nvPr userDrawn="1"/>
        </p:nvSpPr>
        <p:spPr>
          <a:xfrm>
            <a:off x="0" y="1043118"/>
            <a:ext cx="18288000" cy="189245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a:p>
        </p:txBody>
      </p:sp>
      <p:pic>
        <p:nvPicPr>
          <p:cNvPr id="9" name="Obrázek 8">
            <a:extLst>
              <a:ext uri="{FF2B5EF4-FFF2-40B4-BE49-F238E27FC236}">
                <a16:creationId xmlns:a16="http://schemas.microsoft.com/office/drawing/2014/main" id="{F4A793D0-309B-40EC-A585-1DA5E9501812}"/>
              </a:ext>
            </a:extLst>
          </p:cNvPr>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2481529" y="3578185"/>
            <a:ext cx="4788570" cy="5753192"/>
          </a:xfrm>
          <a:prstGeom prst="rect">
            <a:avLst/>
          </a:prstGeom>
        </p:spPr>
      </p:pic>
      <p:sp>
        <p:nvSpPr>
          <p:cNvPr id="16" name="Zástupný text 2">
            <a:extLst>
              <a:ext uri="{FF2B5EF4-FFF2-40B4-BE49-F238E27FC236}">
                <a16:creationId xmlns:a16="http://schemas.microsoft.com/office/drawing/2014/main" id="{1C7F2D43-B483-4344-9C11-15C6946C6A6B}"/>
              </a:ext>
            </a:extLst>
          </p:cNvPr>
          <p:cNvSpPr>
            <a:spLocks noGrp="1"/>
          </p:cNvSpPr>
          <p:nvPr>
            <p:ph type="body" sz="quarter" idx="10" hasCustomPrompt="1"/>
          </p:nvPr>
        </p:nvSpPr>
        <p:spPr>
          <a:xfrm>
            <a:off x="1080000" y="1043118"/>
            <a:ext cx="13334643" cy="1892451"/>
          </a:xfrm>
          <a:prstGeom prst="rect">
            <a:avLst/>
          </a:prstGeom>
        </p:spPr>
        <p:txBody>
          <a:bodyPr anchor="ctr">
            <a:normAutofit/>
          </a:bodyPr>
          <a:lstStyle>
            <a:lvl1pPr marL="0" indent="0">
              <a:buNone/>
              <a:defRPr sz="8100" b="1">
                <a:solidFill>
                  <a:schemeClr val="bg1"/>
                </a:solidFill>
                <a:latin typeface="+mn-lt"/>
                <a:ea typeface="Roboto Medium" panose="02000000000000000000" pitchFamily="2" charset="0"/>
                <a:cs typeface="Calibri" panose="020F0502020204030204" pitchFamily="34" charset="0"/>
              </a:defRPr>
            </a:lvl1pPr>
          </a:lstStyle>
          <a:p>
            <a:pPr lvl="0"/>
            <a:r>
              <a:rPr lang="cs-CZ" dirty="0"/>
              <a:t>Název slidu</a:t>
            </a:r>
          </a:p>
        </p:txBody>
      </p:sp>
      <p:sp>
        <p:nvSpPr>
          <p:cNvPr id="17" name="Zástupný text 2">
            <a:extLst>
              <a:ext uri="{FF2B5EF4-FFF2-40B4-BE49-F238E27FC236}">
                <a16:creationId xmlns:a16="http://schemas.microsoft.com/office/drawing/2014/main" id="{05AC52F9-C3AE-4A45-9F27-55AA1AC579AF}"/>
              </a:ext>
            </a:extLst>
          </p:cNvPr>
          <p:cNvSpPr>
            <a:spLocks noGrp="1"/>
          </p:cNvSpPr>
          <p:nvPr>
            <p:ph type="body" sz="quarter" idx="12" hasCustomPrompt="1"/>
          </p:nvPr>
        </p:nvSpPr>
        <p:spPr>
          <a:xfrm>
            <a:off x="1080000" y="0"/>
            <a:ext cx="13334643" cy="1043118"/>
          </a:xfrm>
          <a:prstGeom prst="rect">
            <a:avLst/>
          </a:prstGeom>
        </p:spPr>
        <p:txBody>
          <a:bodyPr anchor="ctr"/>
          <a:lstStyle>
            <a:lvl1pPr marL="0" indent="0">
              <a:buNone/>
              <a:defRPr sz="3000" b="0">
                <a:solidFill>
                  <a:srgbClr val="413C91"/>
                </a:solidFill>
                <a:latin typeface="+mn-lt"/>
                <a:ea typeface="Roboto Medium" panose="02000000000000000000" pitchFamily="2" charset="0"/>
                <a:cs typeface="Calibri" panose="020F0502020204030204" pitchFamily="34" charset="0"/>
              </a:defRPr>
            </a:lvl1pPr>
          </a:lstStyle>
          <a:p>
            <a:pPr lvl="0"/>
            <a:r>
              <a:rPr lang="cs-CZ" dirty="0"/>
              <a:t>Název oddílu</a:t>
            </a:r>
          </a:p>
        </p:txBody>
      </p:sp>
      <p:sp>
        <p:nvSpPr>
          <p:cNvPr id="18" name="TextovéPole 17">
            <a:extLst>
              <a:ext uri="{FF2B5EF4-FFF2-40B4-BE49-F238E27FC236}">
                <a16:creationId xmlns:a16="http://schemas.microsoft.com/office/drawing/2014/main" id="{2EFF07B9-5398-4E62-8440-8EC975460CF9}"/>
              </a:ext>
            </a:extLst>
          </p:cNvPr>
          <p:cNvSpPr txBox="1"/>
          <p:nvPr userDrawn="1"/>
        </p:nvSpPr>
        <p:spPr>
          <a:xfrm>
            <a:off x="1080000" y="9243882"/>
            <a:ext cx="5352884" cy="1043118"/>
          </a:xfrm>
          <a:prstGeom prst="rect">
            <a:avLst/>
          </a:prstGeom>
          <a:noFill/>
        </p:spPr>
        <p:txBody>
          <a:bodyPr wrap="none" lIns="0" tIns="0" rIns="0" bIns="0" rtlCol="0" anchor="ctr" anchorCtr="0">
            <a:noAutofit/>
          </a:bodyPr>
          <a:lstStyle/>
          <a:p>
            <a:r>
              <a:rPr lang="cs-CZ" sz="2400" b="1" dirty="0">
                <a:solidFill>
                  <a:schemeClr val="bg1">
                    <a:lumMod val="75000"/>
                  </a:schemeClr>
                </a:solidFill>
                <a:latin typeface="+mn-lt"/>
                <a:ea typeface="Roboto Medium" panose="02000000000000000000" pitchFamily="2" charset="0"/>
                <a:cs typeface="Calibri" panose="020F0502020204030204" pitchFamily="34" charset="0"/>
              </a:rPr>
              <a:t>Česká zemědělská univerzita v Praze</a:t>
            </a:r>
          </a:p>
        </p:txBody>
      </p:sp>
      <p:sp>
        <p:nvSpPr>
          <p:cNvPr id="20" name="TextovéPole 19">
            <a:extLst>
              <a:ext uri="{FF2B5EF4-FFF2-40B4-BE49-F238E27FC236}">
                <a16:creationId xmlns:a16="http://schemas.microsoft.com/office/drawing/2014/main" id="{D472A61F-C35E-4C9C-BC04-5AC1F176D22D}"/>
              </a:ext>
            </a:extLst>
          </p:cNvPr>
          <p:cNvSpPr txBox="1"/>
          <p:nvPr userDrawn="1"/>
        </p:nvSpPr>
        <p:spPr>
          <a:xfrm>
            <a:off x="14158294" y="-1"/>
            <a:ext cx="3049706" cy="1043117"/>
          </a:xfrm>
          <a:prstGeom prst="rect">
            <a:avLst/>
          </a:prstGeom>
          <a:noFill/>
        </p:spPr>
        <p:txBody>
          <a:bodyPr wrap="square" lIns="0" tIns="0" rIns="0" bIns="0" rtlCol="0" anchor="ctr" anchorCtr="0">
            <a:noAutofit/>
          </a:bodyPr>
          <a:lstStyle/>
          <a:p>
            <a:pPr algn="r"/>
            <a:r>
              <a:rPr lang="cs-CZ" sz="3600" b="1" dirty="0" err="1">
                <a:solidFill>
                  <a:schemeClr val="bg2">
                    <a:lumMod val="75000"/>
                  </a:schemeClr>
                </a:solidFill>
                <a:latin typeface="+mn-lt"/>
                <a:ea typeface="Roboto Medium" panose="02000000000000000000" pitchFamily="2" charset="0"/>
                <a:cs typeface="Calibri" panose="020F0502020204030204" pitchFamily="34" charset="0"/>
              </a:rPr>
              <a:t>tf.czu.cz</a:t>
            </a:r>
            <a:endParaRPr lang="cs-CZ" sz="3600" b="1" dirty="0">
              <a:solidFill>
                <a:schemeClr val="bg2">
                  <a:lumMod val="75000"/>
                </a:schemeClr>
              </a:solidFill>
              <a:latin typeface="+mn-lt"/>
              <a:ea typeface="Roboto Medium" panose="02000000000000000000" pitchFamily="2" charset="0"/>
              <a:cs typeface="Calibri" panose="020F0502020204030204" pitchFamily="34" charset="0"/>
            </a:endParaRPr>
          </a:p>
        </p:txBody>
      </p:sp>
      <p:sp>
        <p:nvSpPr>
          <p:cNvPr id="21" name="TextovéPole 20">
            <a:extLst>
              <a:ext uri="{FF2B5EF4-FFF2-40B4-BE49-F238E27FC236}">
                <a16:creationId xmlns:a16="http://schemas.microsoft.com/office/drawing/2014/main" id="{0AA71951-83FC-4981-A0EC-6E969F3ECA17}"/>
              </a:ext>
            </a:extLst>
          </p:cNvPr>
          <p:cNvSpPr txBox="1"/>
          <p:nvPr userDrawn="1"/>
        </p:nvSpPr>
        <p:spPr>
          <a:xfrm>
            <a:off x="9320463" y="9243882"/>
            <a:ext cx="7949636" cy="1043118"/>
          </a:xfrm>
          <a:prstGeom prst="rect">
            <a:avLst/>
          </a:prstGeom>
          <a:noFill/>
        </p:spPr>
        <p:txBody>
          <a:bodyPr wrap="none" lIns="0" tIns="0" rIns="0" bIns="0" rtlCol="0" anchor="ctr" anchorCtr="0">
            <a:noAutofit/>
          </a:bodyPr>
          <a:lstStyle/>
          <a:p>
            <a:pPr algn="r"/>
            <a:r>
              <a:rPr lang="cs-CZ" sz="2400" b="1" dirty="0">
                <a:solidFill>
                  <a:srgbClr val="413C91"/>
                </a:solidFill>
                <a:latin typeface="+mn-lt"/>
                <a:ea typeface="Roboto Medium" panose="02000000000000000000" pitchFamily="2" charset="0"/>
                <a:cs typeface="Calibri" panose="020F0502020204030204" pitchFamily="34" charset="0"/>
              </a:rPr>
              <a:t>Technická fakulta</a:t>
            </a:r>
          </a:p>
        </p:txBody>
      </p:sp>
      <p:sp>
        <p:nvSpPr>
          <p:cNvPr id="22" name="Zástupný symbol pro text 6">
            <a:extLst>
              <a:ext uri="{FF2B5EF4-FFF2-40B4-BE49-F238E27FC236}">
                <a16:creationId xmlns:a16="http://schemas.microsoft.com/office/drawing/2014/main" id="{6D74C80C-81D8-4F63-AAF2-2B07EC762C98}"/>
              </a:ext>
            </a:extLst>
          </p:cNvPr>
          <p:cNvSpPr>
            <a:spLocks noGrp="1"/>
          </p:cNvSpPr>
          <p:nvPr>
            <p:ph type="body" sz="quarter" idx="15"/>
          </p:nvPr>
        </p:nvSpPr>
        <p:spPr>
          <a:xfrm>
            <a:off x="1079500" y="3205164"/>
            <a:ext cx="14281150" cy="773524"/>
          </a:xfrm>
          <a:prstGeom prst="rect">
            <a:avLst/>
          </a:prstGeom>
        </p:spPr>
        <p:txBody>
          <a:bodyPr/>
          <a:lstStyle>
            <a:lvl1pPr marL="0" indent="0">
              <a:buNone/>
              <a:defRPr sz="3600" b="1">
                <a:latin typeface="+mn-lt"/>
                <a:ea typeface="Roboto Medium" panose="02000000000000000000" pitchFamily="2" charset="0"/>
                <a:cs typeface="Calibri" panose="020F0502020204030204" pitchFamily="34" charset="0"/>
              </a:defRPr>
            </a:lvl1pPr>
            <a:lvl2pPr marL="685800" indent="0">
              <a:buNone/>
              <a:defRPr sz="3200">
                <a:latin typeface="Roboto" panose="02000000000000000000" pitchFamily="2" charset="0"/>
                <a:ea typeface="Roboto" panose="02000000000000000000" pitchFamily="2" charset="0"/>
              </a:defRPr>
            </a:lvl2pPr>
            <a:lvl3pPr>
              <a:defRPr sz="2800">
                <a:latin typeface="Roboto" panose="02000000000000000000" pitchFamily="2" charset="0"/>
                <a:ea typeface="Roboto" panose="02000000000000000000" pitchFamily="2" charset="0"/>
              </a:defRPr>
            </a:lvl3pPr>
            <a:lvl4pPr>
              <a:defRPr sz="2400">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cs-CZ"/>
              <a:t>Po kliknutí můžete upravovat styly textu v předloze.</a:t>
            </a:r>
          </a:p>
        </p:txBody>
      </p:sp>
      <p:sp>
        <p:nvSpPr>
          <p:cNvPr id="23" name="Zástupný symbol pro text 13">
            <a:extLst>
              <a:ext uri="{FF2B5EF4-FFF2-40B4-BE49-F238E27FC236}">
                <a16:creationId xmlns:a16="http://schemas.microsoft.com/office/drawing/2014/main" id="{88CDDB8D-7F17-435F-85D3-C5B29F502121}"/>
              </a:ext>
            </a:extLst>
          </p:cNvPr>
          <p:cNvSpPr>
            <a:spLocks noGrp="1"/>
          </p:cNvSpPr>
          <p:nvPr>
            <p:ph type="body" sz="quarter" idx="16"/>
          </p:nvPr>
        </p:nvSpPr>
        <p:spPr>
          <a:xfrm>
            <a:off x="1079500" y="4243389"/>
            <a:ext cx="14281150" cy="5000494"/>
          </a:xfrm>
          <a:prstGeom prst="rect">
            <a:avLst/>
          </a:prstGeom>
        </p:spPr>
        <p:txBody>
          <a:bodyPr/>
          <a:lstStyle>
            <a:lvl1pPr marL="457200" indent="-457200">
              <a:buClr>
                <a:srgbClr val="28642D"/>
              </a:buClr>
              <a:buFont typeface="Wingdings" panose="05000000000000000000" pitchFamily="2" charset="2"/>
              <a:buChar char="§"/>
              <a:defRPr lang="cs-CZ" sz="3600" dirty="0" smtClean="0">
                <a:latin typeface="+mn-lt"/>
                <a:ea typeface="Roboto" panose="02000000000000000000" pitchFamily="2" charset="0"/>
                <a:cs typeface="Calibri" panose="020F0502020204030204" pitchFamily="34" charset="0"/>
              </a:defRPr>
            </a:lvl1pPr>
            <a:lvl2pPr marL="1143000" indent="-457200">
              <a:buClr>
                <a:srgbClr val="28642D"/>
              </a:buClr>
              <a:buFont typeface="+mj-lt"/>
              <a:buAutoNum type="arabicPeriod"/>
              <a:defRPr lang="cs-CZ" sz="3200" dirty="0" smtClean="0">
                <a:latin typeface="+mn-lt"/>
                <a:ea typeface="Roboto" panose="02000000000000000000" pitchFamily="2" charset="0"/>
                <a:cs typeface="Calibri" panose="020F0502020204030204" pitchFamily="34" charset="0"/>
              </a:defRPr>
            </a:lvl2pPr>
            <a:lvl3pPr marL="1885950" indent="-514350">
              <a:buClr>
                <a:srgbClr val="28642D"/>
              </a:buClr>
              <a:buFont typeface="+mj-lt"/>
              <a:buAutoNum type="alphaLcPeriod"/>
              <a:defRPr lang="cs-CZ" sz="2800" dirty="0" smtClean="0">
                <a:latin typeface="+mn-lt"/>
                <a:ea typeface="Roboto" panose="02000000000000000000" pitchFamily="2" charset="0"/>
                <a:cs typeface="Calibri" panose="020F0502020204030204" pitchFamily="34" charset="0"/>
              </a:defRPr>
            </a:lvl3pPr>
            <a:lvl4pPr marL="2400300" indent="-342900">
              <a:buClr>
                <a:schemeClr val="tx1">
                  <a:lumMod val="65000"/>
                  <a:lumOff val="35000"/>
                </a:schemeClr>
              </a:buClr>
              <a:buFont typeface="Wingdings" panose="05000000000000000000" pitchFamily="2" charset="2"/>
              <a:buChar char="§"/>
              <a:defRPr lang="cs-CZ" sz="2400" dirty="0">
                <a:latin typeface="+mn-lt"/>
                <a:ea typeface="Roboto" panose="02000000000000000000" pitchFamily="2" charset="0"/>
                <a:cs typeface="Calibri" panose="020F0502020204030204" pitchFamily="34" charset="0"/>
              </a:defRPr>
            </a:lvl4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p:txBody>
      </p:sp>
      <p:sp>
        <p:nvSpPr>
          <p:cNvPr id="24" name="TextovéPole 23">
            <a:extLst>
              <a:ext uri="{FF2B5EF4-FFF2-40B4-BE49-F238E27FC236}">
                <a16:creationId xmlns:a16="http://schemas.microsoft.com/office/drawing/2014/main" id="{67132860-389A-4BA5-A7A6-6316B044FAB8}"/>
              </a:ext>
            </a:extLst>
          </p:cNvPr>
          <p:cNvSpPr txBox="1"/>
          <p:nvPr userDrawn="1"/>
        </p:nvSpPr>
        <p:spPr>
          <a:xfrm>
            <a:off x="16119986" y="1573844"/>
            <a:ext cx="1761435" cy="830997"/>
          </a:xfrm>
          <a:prstGeom prst="rect">
            <a:avLst/>
          </a:prstGeom>
          <a:noFill/>
        </p:spPr>
        <p:txBody>
          <a:bodyPr wrap="square" rtlCol="0">
            <a:spAutoFit/>
          </a:bodyPr>
          <a:lstStyle/>
          <a:p>
            <a:pPr algn="r"/>
            <a:fld id="{912F5DA3-5B13-43E6-BB34-AB0AE73D120D}" type="slidenum">
              <a:rPr lang="cs-CZ" sz="4800" b="1" smtClean="0">
                <a:solidFill>
                  <a:schemeClr val="bg1"/>
                </a:solidFill>
                <a:latin typeface="+mn-lt"/>
                <a:ea typeface="Roboto Black" panose="02000000000000000000" pitchFamily="2" charset="0"/>
                <a:cs typeface="Calibri" panose="020F0502020204030204" pitchFamily="34" charset="0"/>
              </a:rPr>
              <a:pPr algn="r"/>
              <a:t>‹#›</a:t>
            </a:fld>
            <a:endParaRPr lang="cs-CZ" sz="4800" b="1" dirty="0">
              <a:solidFill>
                <a:schemeClr val="bg1"/>
              </a:solidFill>
              <a:latin typeface="+mn-lt"/>
              <a:ea typeface="Roboto Black" panose="02000000000000000000" pitchFamily="2" charset="0"/>
              <a:cs typeface="Calibri" panose="020F0502020204030204" pitchFamily="34" charset="0"/>
            </a:endParaRPr>
          </a:p>
        </p:txBody>
      </p:sp>
    </p:spTree>
    <p:extLst>
      <p:ext uri="{BB962C8B-B14F-4D97-AF65-F5344CB8AC3E}">
        <p14:creationId xmlns:p14="http://schemas.microsoft.com/office/powerpoint/2010/main" val="2270087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ový slide 5">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96DD5CD3-7617-4840-AA29-D0221417B652}"/>
              </a:ext>
            </a:extLst>
          </p:cNvPr>
          <p:cNvSpPr/>
          <p:nvPr userDrawn="1"/>
        </p:nvSpPr>
        <p:spPr>
          <a:xfrm>
            <a:off x="0" y="1043118"/>
            <a:ext cx="18288000" cy="189245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a:p>
        </p:txBody>
      </p:sp>
      <p:sp>
        <p:nvSpPr>
          <p:cNvPr id="14" name="Zástupný text 2">
            <a:extLst>
              <a:ext uri="{FF2B5EF4-FFF2-40B4-BE49-F238E27FC236}">
                <a16:creationId xmlns:a16="http://schemas.microsoft.com/office/drawing/2014/main" id="{ADD2B209-402C-4F0C-B489-C61B26573E71}"/>
              </a:ext>
            </a:extLst>
          </p:cNvPr>
          <p:cNvSpPr>
            <a:spLocks noGrp="1"/>
          </p:cNvSpPr>
          <p:nvPr>
            <p:ph type="body" sz="quarter" idx="10" hasCustomPrompt="1"/>
          </p:nvPr>
        </p:nvSpPr>
        <p:spPr>
          <a:xfrm>
            <a:off x="1080000" y="1043118"/>
            <a:ext cx="13334643" cy="1892451"/>
          </a:xfrm>
          <a:prstGeom prst="rect">
            <a:avLst/>
          </a:prstGeom>
        </p:spPr>
        <p:txBody>
          <a:bodyPr anchor="ctr">
            <a:normAutofit/>
          </a:bodyPr>
          <a:lstStyle>
            <a:lvl1pPr marL="0" indent="0">
              <a:buNone/>
              <a:defRPr sz="8100" b="1">
                <a:solidFill>
                  <a:schemeClr val="bg1"/>
                </a:solidFill>
                <a:latin typeface="+mn-lt"/>
                <a:ea typeface="Roboto Medium" panose="02000000000000000000" pitchFamily="2" charset="0"/>
                <a:cs typeface="Calibri" panose="020F0502020204030204" pitchFamily="34" charset="0"/>
              </a:defRPr>
            </a:lvl1pPr>
          </a:lstStyle>
          <a:p>
            <a:pPr lvl="0"/>
            <a:r>
              <a:rPr lang="cs-CZ" dirty="0"/>
              <a:t>Název slidu</a:t>
            </a:r>
          </a:p>
        </p:txBody>
      </p:sp>
      <p:sp>
        <p:nvSpPr>
          <p:cNvPr id="16" name="Zástupný text 2">
            <a:extLst>
              <a:ext uri="{FF2B5EF4-FFF2-40B4-BE49-F238E27FC236}">
                <a16:creationId xmlns:a16="http://schemas.microsoft.com/office/drawing/2014/main" id="{0CAB57A6-140C-4232-B87A-76D9F26D3C75}"/>
              </a:ext>
            </a:extLst>
          </p:cNvPr>
          <p:cNvSpPr>
            <a:spLocks noGrp="1"/>
          </p:cNvSpPr>
          <p:nvPr>
            <p:ph type="body" sz="quarter" idx="12" hasCustomPrompt="1"/>
          </p:nvPr>
        </p:nvSpPr>
        <p:spPr>
          <a:xfrm>
            <a:off x="1080000" y="0"/>
            <a:ext cx="13334643" cy="1043118"/>
          </a:xfrm>
          <a:prstGeom prst="rect">
            <a:avLst/>
          </a:prstGeom>
        </p:spPr>
        <p:txBody>
          <a:bodyPr anchor="ctr"/>
          <a:lstStyle>
            <a:lvl1pPr marL="0" indent="0">
              <a:buNone/>
              <a:defRPr sz="3000" b="0">
                <a:solidFill>
                  <a:srgbClr val="413C91"/>
                </a:solidFill>
                <a:latin typeface="+mn-lt"/>
                <a:ea typeface="Roboto Medium" panose="02000000000000000000" pitchFamily="2" charset="0"/>
                <a:cs typeface="Calibri" panose="020F0502020204030204" pitchFamily="34" charset="0"/>
              </a:defRPr>
            </a:lvl1pPr>
          </a:lstStyle>
          <a:p>
            <a:pPr lvl="0"/>
            <a:r>
              <a:rPr lang="cs-CZ" dirty="0"/>
              <a:t>Název oddílu</a:t>
            </a:r>
          </a:p>
        </p:txBody>
      </p:sp>
      <p:sp>
        <p:nvSpPr>
          <p:cNvPr id="17" name="TextovéPole 16">
            <a:extLst>
              <a:ext uri="{FF2B5EF4-FFF2-40B4-BE49-F238E27FC236}">
                <a16:creationId xmlns:a16="http://schemas.microsoft.com/office/drawing/2014/main" id="{679EF11C-7C42-4641-8A7E-589F8C6CB951}"/>
              </a:ext>
            </a:extLst>
          </p:cNvPr>
          <p:cNvSpPr txBox="1"/>
          <p:nvPr userDrawn="1"/>
        </p:nvSpPr>
        <p:spPr>
          <a:xfrm>
            <a:off x="1080000" y="9243882"/>
            <a:ext cx="5352884" cy="1043118"/>
          </a:xfrm>
          <a:prstGeom prst="rect">
            <a:avLst/>
          </a:prstGeom>
          <a:noFill/>
        </p:spPr>
        <p:txBody>
          <a:bodyPr wrap="none" lIns="0" tIns="0" rIns="0" bIns="0" rtlCol="0" anchor="ctr" anchorCtr="0">
            <a:noAutofit/>
          </a:bodyPr>
          <a:lstStyle/>
          <a:p>
            <a:r>
              <a:rPr lang="cs-CZ" sz="2400" b="1" dirty="0">
                <a:solidFill>
                  <a:schemeClr val="bg1">
                    <a:lumMod val="75000"/>
                  </a:schemeClr>
                </a:solidFill>
                <a:latin typeface="+mn-lt"/>
                <a:ea typeface="Roboto Medium" panose="02000000000000000000" pitchFamily="2" charset="0"/>
                <a:cs typeface="Calibri" panose="020F0502020204030204" pitchFamily="34" charset="0"/>
              </a:rPr>
              <a:t>Česká zemědělská univerzita v Praze</a:t>
            </a:r>
          </a:p>
        </p:txBody>
      </p:sp>
      <p:sp>
        <p:nvSpPr>
          <p:cNvPr id="18" name="TextovéPole 17">
            <a:extLst>
              <a:ext uri="{FF2B5EF4-FFF2-40B4-BE49-F238E27FC236}">
                <a16:creationId xmlns:a16="http://schemas.microsoft.com/office/drawing/2014/main" id="{D5DDE0D5-E11D-4C17-833E-C57E8880EF99}"/>
              </a:ext>
            </a:extLst>
          </p:cNvPr>
          <p:cNvSpPr txBox="1"/>
          <p:nvPr userDrawn="1"/>
        </p:nvSpPr>
        <p:spPr>
          <a:xfrm>
            <a:off x="14158294" y="-1"/>
            <a:ext cx="3049706" cy="1043117"/>
          </a:xfrm>
          <a:prstGeom prst="rect">
            <a:avLst/>
          </a:prstGeom>
          <a:noFill/>
        </p:spPr>
        <p:txBody>
          <a:bodyPr wrap="square" lIns="0" tIns="0" rIns="0" bIns="0" rtlCol="0" anchor="ctr" anchorCtr="0">
            <a:noAutofit/>
          </a:bodyPr>
          <a:lstStyle/>
          <a:p>
            <a:pPr algn="r"/>
            <a:r>
              <a:rPr lang="cs-CZ" sz="3600" b="1" dirty="0" err="1">
                <a:solidFill>
                  <a:schemeClr val="bg2">
                    <a:lumMod val="75000"/>
                  </a:schemeClr>
                </a:solidFill>
                <a:latin typeface="+mn-lt"/>
                <a:ea typeface="Roboto Medium" panose="02000000000000000000" pitchFamily="2" charset="0"/>
                <a:cs typeface="Calibri" panose="020F0502020204030204" pitchFamily="34" charset="0"/>
              </a:rPr>
              <a:t>tf.czu.cz</a:t>
            </a:r>
            <a:endParaRPr lang="cs-CZ" sz="3600" b="1" dirty="0">
              <a:solidFill>
                <a:schemeClr val="bg2">
                  <a:lumMod val="75000"/>
                </a:schemeClr>
              </a:solidFill>
              <a:latin typeface="+mn-lt"/>
              <a:ea typeface="Roboto Medium" panose="02000000000000000000" pitchFamily="2" charset="0"/>
              <a:cs typeface="Calibri" panose="020F0502020204030204" pitchFamily="34" charset="0"/>
            </a:endParaRPr>
          </a:p>
        </p:txBody>
      </p:sp>
      <p:sp>
        <p:nvSpPr>
          <p:cNvPr id="20" name="TextovéPole 19">
            <a:extLst>
              <a:ext uri="{FF2B5EF4-FFF2-40B4-BE49-F238E27FC236}">
                <a16:creationId xmlns:a16="http://schemas.microsoft.com/office/drawing/2014/main" id="{71926370-932A-4FC1-A4FF-D0AEFBC09D5A}"/>
              </a:ext>
            </a:extLst>
          </p:cNvPr>
          <p:cNvSpPr txBox="1"/>
          <p:nvPr userDrawn="1"/>
        </p:nvSpPr>
        <p:spPr>
          <a:xfrm>
            <a:off x="9320463" y="9243882"/>
            <a:ext cx="7949636" cy="1043118"/>
          </a:xfrm>
          <a:prstGeom prst="rect">
            <a:avLst/>
          </a:prstGeom>
          <a:noFill/>
        </p:spPr>
        <p:txBody>
          <a:bodyPr wrap="none" lIns="0" tIns="0" rIns="0" bIns="0" rtlCol="0" anchor="ctr" anchorCtr="0">
            <a:noAutofit/>
          </a:bodyPr>
          <a:lstStyle/>
          <a:p>
            <a:pPr algn="r"/>
            <a:r>
              <a:rPr lang="cs-CZ" sz="2400" b="1" dirty="0">
                <a:solidFill>
                  <a:srgbClr val="413C91"/>
                </a:solidFill>
                <a:latin typeface="+mn-lt"/>
                <a:ea typeface="Roboto Medium" panose="02000000000000000000" pitchFamily="2" charset="0"/>
                <a:cs typeface="Calibri" panose="020F0502020204030204" pitchFamily="34" charset="0"/>
              </a:rPr>
              <a:t>Technická fakulta</a:t>
            </a:r>
          </a:p>
        </p:txBody>
      </p:sp>
      <p:sp>
        <p:nvSpPr>
          <p:cNvPr id="21" name="Zástupný symbol pro text 6">
            <a:extLst>
              <a:ext uri="{FF2B5EF4-FFF2-40B4-BE49-F238E27FC236}">
                <a16:creationId xmlns:a16="http://schemas.microsoft.com/office/drawing/2014/main" id="{467CF4AB-FDFD-4B7F-A79F-96AA7D3B1748}"/>
              </a:ext>
            </a:extLst>
          </p:cNvPr>
          <p:cNvSpPr>
            <a:spLocks noGrp="1"/>
          </p:cNvSpPr>
          <p:nvPr>
            <p:ph type="body" sz="quarter" idx="15"/>
          </p:nvPr>
        </p:nvSpPr>
        <p:spPr>
          <a:xfrm>
            <a:off x="1079500" y="3205164"/>
            <a:ext cx="14281150" cy="773524"/>
          </a:xfrm>
          <a:prstGeom prst="rect">
            <a:avLst/>
          </a:prstGeom>
        </p:spPr>
        <p:txBody>
          <a:bodyPr/>
          <a:lstStyle>
            <a:lvl1pPr marL="0" indent="0">
              <a:buNone/>
              <a:defRPr sz="3600" b="1">
                <a:latin typeface="+mn-lt"/>
                <a:ea typeface="Roboto Medium" panose="02000000000000000000" pitchFamily="2" charset="0"/>
                <a:cs typeface="Calibri" panose="020F0502020204030204" pitchFamily="34" charset="0"/>
              </a:defRPr>
            </a:lvl1pPr>
            <a:lvl2pPr marL="685800" indent="0">
              <a:buNone/>
              <a:defRPr sz="3200">
                <a:latin typeface="Roboto" panose="02000000000000000000" pitchFamily="2" charset="0"/>
                <a:ea typeface="Roboto" panose="02000000000000000000" pitchFamily="2" charset="0"/>
              </a:defRPr>
            </a:lvl2pPr>
            <a:lvl3pPr>
              <a:defRPr sz="2800">
                <a:latin typeface="Roboto" panose="02000000000000000000" pitchFamily="2" charset="0"/>
                <a:ea typeface="Roboto" panose="02000000000000000000" pitchFamily="2" charset="0"/>
              </a:defRPr>
            </a:lvl3pPr>
            <a:lvl4pPr>
              <a:defRPr sz="2400">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cs-CZ"/>
              <a:t>Po kliknutí můžete upravovat styly textu v předloze.</a:t>
            </a:r>
          </a:p>
        </p:txBody>
      </p:sp>
      <p:sp>
        <p:nvSpPr>
          <p:cNvPr id="22" name="Zástupný symbol pro text 13">
            <a:extLst>
              <a:ext uri="{FF2B5EF4-FFF2-40B4-BE49-F238E27FC236}">
                <a16:creationId xmlns:a16="http://schemas.microsoft.com/office/drawing/2014/main" id="{07523159-D372-4392-BB23-D1E9D7A6331D}"/>
              </a:ext>
            </a:extLst>
          </p:cNvPr>
          <p:cNvSpPr>
            <a:spLocks noGrp="1"/>
          </p:cNvSpPr>
          <p:nvPr>
            <p:ph type="body" sz="quarter" idx="16"/>
          </p:nvPr>
        </p:nvSpPr>
        <p:spPr>
          <a:xfrm>
            <a:off x="1079500" y="4243389"/>
            <a:ext cx="14281150" cy="5000494"/>
          </a:xfrm>
          <a:prstGeom prst="rect">
            <a:avLst/>
          </a:prstGeom>
        </p:spPr>
        <p:txBody>
          <a:bodyPr/>
          <a:lstStyle>
            <a:lvl1pPr marL="457200" indent="-457200">
              <a:buClr>
                <a:srgbClr val="28642D"/>
              </a:buClr>
              <a:buFont typeface="Wingdings" panose="05000000000000000000" pitchFamily="2" charset="2"/>
              <a:buChar char="§"/>
              <a:defRPr lang="cs-CZ" sz="3600" dirty="0" smtClean="0">
                <a:latin typeface="+mn-lt"/>
                <a:ea typeface="Roboto" panose="02000000000000000000" pitchFamily="2" charset="0"/>
                <a:cs typeface="Calibri" panose="020F0502020204030204" pitchFamily="34" charset="0"/>
              </a:defRPr>
            </a:lvl1pPr>
            <a:lvl2pPr marL="1143000" indent="-457200">
              <a:buClr>
                <a:srgbClr val="28642D"/>
              </a:buClr>
              <a:buFont typeface="+mj-lt"/>
              <a:buAutoNum type="arabicPeriod"/>
              <a:defRPr lang="cs-CZ" sz="3200" dirty="0" smtClean="0">
                <a:latin typeface="+mn-lt"/>
                <a:ea typeface="Roboto" panose="02000000000000000000" pitchFamily="2" charset="0"/>
                <a:cs typeface="Calibri" panose="020F0502020204030204" pitchFamily="34" charset="0"/>
              </a:defRPr>
            </a:lvl2pPr>
            <a:lvl3pPr marL="1885950" indent="-514350">
              <a:buClr>
                <a:srgbClr val="28642D"/>
              </a:buClr>
              <a:buFont typeface="+mj-lt"/>
              <a:buAutoNum type="alphaLcPeriod"/>
              <a:defRPr lang="cs-CZ" sz="2800" dirty="0" smtClean="0">
                <a:latin typeface="+mn-lt"/>
                <a:ea typeface="Roboto" panose="02000000000000000000" pitchFamily="2" charset="0"/>
                <a:cs typeface="Calibri" panose="020F0502020204030204" pitchFamily="34" charset="0"/>
              </a:defRPr>
            </a:lvl3pPr>
            <a:lvl4pPr marL="2400300" indent="-342900">
              <a:buClr>
                <a:schemeClr val="tx1">
                  <a:lumMod val="65000"/>
                  <a:lumOff val="35000"/>
                </a:schemeClr>
              </a:buClr>
              <a:buFont typeface="Wingdings" panose="05000000000000000000" pitchFamily="2" charset="2"/>
              <a:buChar char="§"/>
              <a:defRPr lang="cs-CZ" sz="2400" dirty="0">
                <a:latin typeface="+mn-lt"/>
                <a:ea typeface="Roboto" panose="02000000000000000000" pitchFamily="2" charset="0"/>
                <a:cs typeface="Calibri" panose="020F0502020204030204" pitchFamily="34" charset="0"/>
              </a:defRPr>
            </a:lvl4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p:txBody>
      </p:sp>
      <p:sp>
        <p:nvSpPr>
          <p:cNvPr id="23" name="TextovéPole 22">
            <a:extLst>
              <a:ext uri="{FF2B5EF4-FFF2-40B4-BE49-F238E27FC236}">
                <a16:creationId xmlns:a16="http://schemas.microsoft.com/office/drawing/2014/main" id="{956E696D-41D6-4EEA-B874-CE65ACE09CD6}"/>
              </a:ext>
            </a:extLst>
          </p:cNvPr>
          <p:cNvSpPr txBox="1"/>
          <p:nvPr userDrawn="1"/>
        </p:nvSpPr>
        <p:spPr>
          <a:xfrm>
            <a:off x="16119986" y="1573844"/>
            <a:ext cx="1761435" cy="830997"/>
          </a:xfrm>
          <a:prstGeom prst="rect">
            <a:avLst/>
          </a:prstGeom>
          <a:noFill/>
        </p:spPr>
        <p:txBody>
          <a:bodyPr wrap="square" rtlCol="0">
            <a:spAutoFit/>
          </a:bodyPr>
          <a:lstStyle/>
          <a:p>
            <a:pPr algn="r"/>
            <a:fld id="{912F5DA3-5B13-43E6-BB34-AB0AE73D120D}" type="slidenum">
              <a:rPr lang="cs-CZ" sz="4800" b="1" smtClean="0">
                <a:solidFill>
                  <a:schemeClr val="bg1"/>
                </a:solidFill>
                <a:latin typeface="+mn-lt"/>
                <a:ea typeface="Roboto Black" panose="02000000000000000000" pitchFamily="2" charset="0"/>
                <a:cs typeface="Calibri" panose="020F0502020204030204" pitchFamily="34" charset="0"/>
              </a:rPr>
              <a:pPr algn="r"/>
              <a:t>‹#›</a:t>
            </a:fld>
            <a:endParaRPr lang="cs-CZ" sz="4800" b="1" dirty="0">
              <a:solidFill>
                <a:schemeClr val="bg1"/>
              </a:solidFill>
              <a:latin typeface="+mn-lt"/>
              <a:ea typeface="Roboto Black" panose="02000000000000000000" pitchFamily="2" charset="0"/>
              <a:cs typeface="Calibri" panose="020F0502020204030204" pitchFamily="34" charset="0"/>
            </a:endParaRPr>
          </a:p>
        </p:txBody>
      </p:sp>
    </p:spTree>
    <p:extLst>
      <p:ext uri="{BB962C8B-B14F-4D97-AF65-F5344CB8AC3E}">
        <p14:creationId xmlns:p14="http://schemas.microsoft.com/office/powerpoint/2010/main" val="481331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ový slide 6">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96DD5CD3-7617-4840-AA29-D0221417B652}"/>
              </a:ext>
            </a:extLst>
          </p:cNvPr>
          <p:cNvSpPr/>
          <p:nvPr userDrawn="1"/>
        </p:nvSpPr>
        <p:spPr>
          <a:xfrm>
            <a:off x="0" y="1043118"/>
            <a:ext cx="18288000" cy="189245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a:p>
        </p:txBody>
      </p:sp>
      <p:sp>
        <p:nvSpPr>
          <p:cNvPr id="10" name="Zástupný symbol obrázku 24">
            <a:extLst>
              <a:ext uri="{FF2B5EF4-FFF2-40B4-BE49-F238E27FC236}">
                <a16:creationId xmlns:a16="http://schemas.microsoft.com/office/drawing/2014/main" id="{B6AD1CE9-FEC3-45D9-B4F6-AEB4A1A23D45}"/>
              </a:ext>
            </a:extLst>
          </p:cNvPr>
          <p:cNvSpPr>
            <a:spLocks noGrp="1"/>
          </p:cNvSpPr>
          <p:nvPr>
            <p:ph type="pic" sz="quarter" idx="17"/>
          </p:nvPr>
        </p:nvSpPr>
        <p:spPr>
          <a:xfrm>
            <a:off x="13387388" y="2936082"/>
            <a:ext cx="4900613" cy="6307799"/>
          </a:xfrm>
          <a:prstGeom prst="rect">
            <a:avLst/>
          </a:prstGeom>
        </p:spPr>
        <p:txBody>
          <a:bodyPr/>
          <a:lstStyle>
            <a:lvl1pPr marL="0" indent="0">
              <a:buNone/>
              <a:defRPr/>
            </a:lvl1pPr>
          </a:lstStyle>
          <a:p>
            <a:r>
              <a:rPr lang="cs-CZ"/>
              <a:t>Kliknutím na ikonu přidáte obrázek.</a:t>
            </a:r>
            <a:endParaRPr lang="cs-CZ" dirty="0"/>
          </a:p>
        </p:txBody>
      </p:sp>
      <p:sp>
        <p:nvSpPr>
          <p:cNvPr id="16" name="Zástupný text 2">
            <a:extLst>
              <a:ext uri="{FF2B5EF4-FFF2-40B4-BE49-F238E27FC236}">
                <a16:creationId xmlns:a16="http://schemas.microsoft.com/office/drawing/2014/main" id="{E7FC9FF7-AC8D-4324-8528-596D527BE95C}"/>
              </a:ext>
            </a:extLst>
          </p:cNvPr>
          <p:cNvSpPr>
            <a:spLocks noGrp="1"/>
          </p:cNvSpPr>
          <p:nvPr>
            <p:ph type="body" sz="quarter" idx="10" hasCustomPrompt="1"/>
          </p:nvPr>
        </p:nvSpPr>
        <p:spPr>
          <a:xfrm>
            <a:off x="1080000" y="1043118"/>
            <a:ext cx="13334643" cy="1892451"/>
          </a:xfrm>
          <a:prstGeom prst="rect">
            <a:avLst/>
          </a:prstGeom>
        </p:spPr>
        <p:txBody>
          <a:bodyPr anchor="ctr">
            <a:normAutofit/>
          </a:bodyPr>
          <a:lstStyle>
            <a:lvl1pPr marL="0" indent="0">
              <a:buNone/>
              <a:defRPr sz="8100" b="1">
                <a:solidFill>
                  <a:schemeClr val="bg1"/>
                </a:solidFill>
                <a:latin typeface="+mn-lt"/>
                <a:ea typeface="Roboto Medium" panose="02000000000000000000" pitchFamily="2" charset="0"/>
                <a:cs typeface="Calibri" panose="020F0502020204030204" pitchFamily="34" charset="0"/>
              </a:defRPr>
            </a:lvl1pPr>
          </a:lstStyle>
          <a:p>
            <a:pPr lvl="0"/>
            <a:r>
              <a:rPr lang="cs-CZ" dirty="0"/>
              <a:t>Název slidu</a:t>
            </a:r>
          </a:p>
        </p:txBody>
      </p:sp>
      <p:sp>
        <p:nvSpPr>
          <p:cNvPr id="17" name="Zástupný text 2">
            <a:extLst>
              <a:ext uri="{FF2B5EF4-FFF2-40B4-BE49-F238E27FC236}">
                <a16:creationId xmlns:a16="http://schemas.microsoft.com/office/drawing/2014/main" id="{AF13744A-E871-4EED-A23D-2BE73564943F}"/>
              </a:ext>
            </a:extLst>
          </p:cNvPr>
          <p:cNvSpPr>
            <a:spLocks noGrp="1"/>
          </p:cNvSpPr>
          <p:nvPr>
            <p:ph type="body" sz="quarter" idx="12" hasCustomPrompt="1"/>
          </p:nvPr>
        </p:nvSpPr>
        <p:spPr>
          <a:xfrm>
            <a:off x="1080000" y="0"/>
            <a:ext cx="13334643" cy="1043118"/>
          </a:xfrm>
          <a:prstGeom prst="rect">
            <a:avLst/>
          </a:prstGeom>
        </p:spPr>
        <p:txBody>
          <a:bodyPr anchor="ctr"/>
          <a:lstStyle>
            <a:lvl1pPr marL="0" indent="0">
              <a:buNone/>
              <a:defRPr sz="3000" b="0">
                <a:solidFill>
                  <a:srgbClr val="413C91"/>
                </a:solidFill>
                <a:latin typeface="+mn-lt"/>
                <a:ea typeface="Roboto Medium" panose="02000000000000000000" pitchFamily="2" charset="0"/>
                <a:cs typeface="Calibri" panose="020F0502020204030204" pitchFamily="34" charset="0"/>
              </a:defRPr>
            </a:lvl1pPr>
          </a:lstStyle>
          <a:p>
            <a:pPr lvl="0"/>
            <a:r>
              <a:rPr lang="cs-CZ" dirty="0"/>
              <a:t>Název oddílu</a:t>
            </a:r>
          </a:p>
        </p:txBody>
      </p:sp>
      <p:sp>
        <p:nvSpPr>
          <p:cNvPr id="18" name="TextovéPole 17">
            <a:extLst>
              <a:ext uri="{FF2B5EF4-FFF2-40B4-BE49-F238E27FC236}">
                <a16:creationId xmlns:a16="http://schemas.microsoft.com/office/drawing/2014/main" id="{F5C49000-85AB-4C35-B11D-97493883A436}"/>
              </a:ext>
            </a:extLst>
          </p:cNvPr>
          <p:cNvSpPr txBox="1"/>
          <p:nvPr userDrawn="1"/>
        </p:nvSpPr>
        <p:spPr>
          <a:xfrm>
            <a:off x="1080000" y="9243882"/>
            <a:ext cx="5352884" cy="1043118"/>
          </a:xfrm>
          <a:prstGeom prst="rect">
            <a:avLst/>
          </a:prstGeom>
          <a:noFill/>
        </p:spPr>
        <p:txBody>
          <a:bodyPr wrap="none" lIns="0" tIns="0" rIns="0" bIns="0" rtlCol="0" anchor="ctr" anchorCtr="0">
            <a:noAutofit/>
          </a:bodyPr>
          <a:lstStyle/>
          <a:p>
            <a:r>
              <a:rPr lang="cs-CZ" sz="2400" b="1" dirty="0">
                <a:solidFill>
                  <a:schemeClr val="bg1">
                    <a:lumMod val="75000"/>
                  </a:schemeClr>
                </a:solidFill>
                <a:latin typeface="+mn-lt"/>
                <a:ea typeface="Roboto Medium" panose="02000000000000000000" pitchFamily="2" charset="0"/>
                <a:cs typeface="Calibri" panose="020F0502020204030204" pitchFamily="34" charset="0"/>
              </a:rPr>
              <a:t>Česká zemědělská univerzita v Praze</a:t>
            </a:r>
          </a:p>
        </p:txBody>
      </p:sp>
      <p:sp>
        <p:nvSpPr>
          <p:cNvPr id="20" name="TextovéPole 19">
            <a:extLst>
              <a:ext uri="{FF2B5EF4-FFF2-40B4-BE49-F238E27FC236}">
                <a16:creationId xmlns:a16="http://schemas.microsoft.com/office/drawing/2014/main" id="{AA219842-45AF-4FB7-BF34-09D912919D62}"/>
              </a:ext>
            </a:extLst>
          </p:cNvPr>
          <p:cNvSpPr txBox="1"/>
          <p:nvPr userDrawn="1"/>
        </p:nvSpPr>
        <p:spPr>
          <a:xfrm>
            <a:off x="14158294" y="-1"/>
            <a:ext cx="3049706" cy="1043117"/>
          </a:xfrm>
          <a:prstGeom prst="rect">
            <a:avLst/>
          </a:prstGeom>
          <a:noFill/>
        </p:spPr>
        <p:txBody>
          <a:bodyPr wrap="square" lIns="0" tIns="0" rIns="0" bIns="0" rtlCol="0" anchor="ctr" anchorCtr="0">
            <a:noAutofit/>
          </a:bodyPr>
          <a:lstStyle/>
          <a:p>
            <a:pPr algn="r"/>
            <a:r>
              <a:rPr lang="cs-CZ" sz="3600" b="1" dirty="0" err="1">
                <a:solidFill>
                  <a:schemeClr val="bg2">
                    <a:lumMod val="75000"/>
                  </a:schemeClr>
                </a:solidFill>
                <a:latin typeface="+mn-lt"/>
                <a:ea typeface="Roboto Medium" panose="02000000000000000000" pitchFamily="2" charset="0"/>
                <a:cs typeface="Calibri" panose="020F0502020204030204" pitchFamily="34" charset="0"/>
              </a:rPr>
              <a:t>tf.czu.cz</a:t>
            </a:r>
            <a:endParaRPr lang="cs-CZ" sz="3600" b="1" dirty="0">
              <a:solidFill>
                <a:schemeClr val="bg2">
                  <a:lumMod val="75000"/>
                </a:schemeClr>
              </a:solidFill>
              <a:latin typeface="+mn-lt"/>
              <a:ea typeface="Roboto Medium" panose="02000000000000000000" pitchFamily="2" charset="0"/>
              <a:cs typeface="Calibri" panose="020F0502020204030204" pitchFamily="34" charset="0"/>
            </a:endParaRPr>
          </a:p>
        </p:txBody>
      </p:sp>
      <p:sp>
        <p:nvSpPr>
          <p:cNvPr id="21" name="TextovéPole 20">
            <a:extLst>
              <a:ext uri="{FF2B5EF4-FFF2-40B4-BE49-F238E27FC236}">
                <a16:creationId xmlns:a16="http://schemas.microsoft.com/office/drawing/2014/main" id="{FD3311F1-A131-40C4-BDEB-5CB9261E9972}"/>
              </a:ext>
            </a:extLst>
          </p:cNvPr>
          <p:cNvSpPr txBox="1"/>
          <p:nvPr userDrawn="1"/>
        </p:nvSpPr>
        <p:spPr>
          <a:xfrm>
            <a:off x="9320463" y="9243882"/>
            <a:ext cx="7949636" cy="1043118"/>
          </a:xfrm>
          <a:prstGeom prst="rect">
            <a:avLst/>
          </a:prstGeom>
          <a:noFill/>
        </p:spPr>
        <p:txBody>
          <a:bodyPr wrap="none" lIns="0" tIns="0" rIns="0" bIns="0" rtlCol="0" anchor="ctr" anchorCtr="0">
            <a:noAutofit/>
          </a:bodyPr>
          <a:lstStyle/>
          <a:p>
            <a:pPr algn="r"/>
            <a:r>
              <a:rPr lang="cs-CZ" sz="2400" b="1" dirty="0">
                <a:solidFill>
                  <a:srgbClr val="413C91"/>
                </a:solidFill>
                <a:latin typeface="+mn-lt"/>
                <a:ea typeface="Roboto Medium" panose="02000000000000000000" pitchFamily="2" charset="0"/>
                <a:cs typeface="Calibri" panose="020F0502020204030204" pitchFamily="34" charset="0"/>
              </a:rPr>
              <a:t>Technická fakulta</a:t>
            </a:r>
          </a:p>
        </p:txBody>
      </p:sp>
      <p:sp>
        <p:nvSpPr>
          <p:cNvPr id="22" name="Zástupný symbol pro text 6">
            <a:extLst>
              <a:ext uri="{FF2B5EF4-FFF2-40B4-BE49-F238E27FC236}">
                <a16:creationId xmlns:a16="http://schemas.microsoft.com/office/drawing/2014/main" id="{20BDF26E-A7E6-484A-8B25-1FCEA515026A}"/>
              </a:ext>
            </a:extLst>
          </p:cNvPr>
          <p:cNvSpPr>
            <a:spLocks noGrp="1"/>
          </p:cNvSpPr>
          <p:nvPr>
            <p:ph type="body" sz="quarter" idx="15"/>
          </p:nvPr>
        </p:nvSpPr>
        <p:spPr>
          <a:xfrm>
            <a:off x="1079500" y="3205164"/>
            <a:ext cx="12307888" cy="773524"/>
          </a:xfrm>
          <a:prstGeom prst="rect">
            <a:avLst/>
          </a:prstGeom>
        </p:spPr>
        <p:txBody>
          <a:bodyPr/>
          <a:lstStyle>
            <a:lvl1pPr marL="0" indent="0">
              <a:buNone/>
              <a:defRPr sz="3600" b="1">
                <a:latin typeface="+mn-lt"/>
                <a:ea typeface="Roboto Medium" panose="02000000000000000000" pitchFamily="2" charset="0"/>
                <a:cs typeface="Calibri" panose="020F0502020204030204" pitchFamily="34" charset="0"/>
              </a:defRPr>
            </a:lvl1pPr>
            <a:lvl2pPr marL="685800" indent="0">
              <a:buNone/>
              <a:defRPr sz="3200">
                <a:latin typeface="Roboto" panose="02000000000000000000" pitchFamily="2" charset="0"/>
                <a:ea typeface="Roboto" panose="02000000000000000000" pitchFamily="2" charset="0"/>
              </a:defRPr>
            </a:lvl2pPr>
            <a:lvl3pPr>
              <a:defRPr sz="2800">
                <a:latin typeface="Roboto" panose="02000000000000000000" pitchFamily="2" charset="0"/>
                <a:ea typeface="Roboto" panose="02000000000000000000" pitchFamily="2" charset="0"/>
              </a:defRPr>
            </a:lvl3pPr>
            <a:lvl4pPr>
              <a:defRPr sz="2400">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cs-CZ"/>
              <a:t>Po kliknutí můžete upravovat styly textu v předloze.</a:t>
            </a:r>
          </a:p>
        </p:txBody>
      </p:sp>
      <p:sp>
        <p:nvSpPr>
          <p:cNvPr id="23" name="Zástupný symbol pro text 13">
            <a:extLst>
              <a:ext uri="{FF2B5EF4-FFF2-40B4-BE49-F238E27FC236}">
                <a16:creationId xmlns:a16="http://schemas.microsoft.com/office/drawing/2014/main" id="{E2813D43-F40B-45B3-98A2-765C30153C31}"/>
              </a:ext>
            </a:extLst>
          </p:cNvPr>
          <p:cNvSpPr>
            <a:spLocks noGrp="1"/>
          </p:cNvSpPr>
          <p:nvPr>
            <p:ph type="body" sz="quarter" idx="16"/>
          </p:nvPr>
        </p:nvSpPr>
        <p:spPr>
          <a:xfrm>
            <a:off x="1079500" y="4243389"/>
            <a:ext cx="12307888" cy="5000494"/>
          </a:xfrm>
          <a:prstGeom prst="rect">
            <a:avLst/>
          </a:prstGeom>
        </p:spPr>
        <p:txBody>
          <a:bodyPr/>
          <a:lstStyle>
            <a:lvl1pPr marL="457200" indent="-457200">
              <a:buClr>
                <a:srgbClr val="28642D"/>
              </a:buClr>
              <a:buFont typeface="Wingdings" panose="05000000000000000000" pitchFamily="2" charset="2"/>
              <a:buChar char="§"/>
              <a:defRPr lang="cs-CZ" sz="3600" dirty="0" smtClean="0">
                <a:latin typeface="+mn-lt"/>
                <a:ea typeface="Roboto" panose="02000000000000000000" pitchFamily="2" charset="0"/>
                <a:cs typeface="Calibri" panose="020F0502020204030204" pitchFamily="34" charset="0"/>
              </a:defRPr>
            </a:lvl1pPr>
            <a:lvl2pPr marL="1143000" indent="-457200">
              <a:buClr>
                <a:srgbClr val="28642D"/>
              </a:buClr>
              <a:buFont typeface="+mj-lt"/>
              <a:buAutoNum type="arabicPeriod"/>
              <a:defRPr lang="cs-CZ" sz="3200" dirty="0" smtClean="0">
                <a:latin typeface="+mn-lt"/>
                <a:ea typeface="Roboto" panose="02000000000000000000" pitchFamily="2" charset="0"/>
                <a:cs typeface="Calibri" panose="020F0502020204030204" pitchFamily="34" charset="0"/>
              </a:defRPr>
            </a:lvl2pPr>
            <a:lvl3pPr marL="1885950" indent="-514350">
              <a:buClr>
                <a:srgbClr val="28642D"/>
              </a:buClr>
              <a:buFont typeface="+mj-lt"/>
              <a:buAutoNum type="alphaLcPeriod"/>
              <a:defRPr lang="cs-CZ" sz="2800" dirty="0" smtClean="0">
                <a:latin typeface="+mn-lt"/>
                <a:ea typeface="Roboto" panose="02000000000000000000" pitchFamily="2" charset="0"/>
                <a:cs typeface="Calibri" panose="020F0502020204030204" pitchFamily="34" charset="0"/>
              </a:defRPr>
            </a:lvl3pPr>
            <a:lvl4pPr marL="2400300" indent="-342900">
              <a:buClr>
                <a:schemeClr val="tx1">
                  <a:lumMod val="65000"/>
                  <a:lumOff val="35000"/>
                </a:schemeClr>
              </a:buClr>
              <a:buFont typeface="Wingdings" panose="05000000000000000000" pitchFamily="2" charset="2"/>
              <a:buChar char="§"/>
              <a:defRPr lang="cs-CZ" sz="2400" dirty="0">
                <a:latin typeface="+mn-lt"/>
                <a:ea typeface="Roboto" panose="02000000000000000000" pitchFamily="2" charset="0"/>
                <a:cs typeface="Calibri" panose="020F0502020204030204" pitchFamily="34" charset="0"/>
              </a:defRPr>
            </a:lvl4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p:txBody>
      </p:sp>
      <p:sp>
        <p:nvSpPr>
          <p:cNvPr id="24" name="TextovéPole 23">
            <a:extLst>
              <a:ext uri="{FF2B5EF4-FFF2-40B4-BE49-F238E27FC236}">
                <a16:creationId xmlns:a16="http://schemas.microsoft.com/office/drawing/2014/main" id="{7CE0EBA2-550C-4865-B1B8-7A8AAD958908}"/>
              </a:ext>
            </a:extLst>
          </p:cNvPr>
          <p:cNvSpPr txBox="1"/>
          <p:nvPr userDrawn="1"/>
        </p:nvSpPr>
        <p:spPr>
          <a:xfrm>
            <a:off x="16119986" y="1573844"/>
            <a:ext cx="1761435" cy="830997"/>
          </a:xfrm>
          <a:prstGeom prst="rect">
            <a:avLst/>
          </a:prstGeom>
          <a:noFill/>
        </p:spPr>
        <p:txBody>
          <a:bodyPr wrap="square" rtlCol="0">
            <a:spAutoFit/>
          </a:bodyPr>
          <a:lstStyle/>
          <a:p>
            <a:pPr algn="r"/>
            <a:fld id="{912F5DA3-5B13-43E6-BB34-AB0AE73D120D}" type="slidenum">
              <a:rPr lang="cs-CZ" sz="4800" b="1" smtClean="0">
                <a:solidFill>
                  <a:schemeClr val="bg1"/>
                </a:solidFill>
                <a:latin typeface="+mn-lt"/>
                <a:ea typeface="Roboto Black" panose="02000000000000000000" pitchFamily="2" charset="0"/>
                <a:cs typeface="Calibri" panose="020F0502020204030204" pitchFamily="34" charset="0"/>
              </a:rPr>
              <a:pPr algn="r"/>
              <a:t>‹#›</a:t>
            </a:fld>
            <a:endParaRPr lang="cs-CZ" sz="4800" b="1" dirty="0">
              <a:solidFill>
                <a:schemeClr val="bg1"/>
              </a:solidFill>
              <a:latin typeface="+mn-lt"/>
              <a:ea typeface="Roboto Black" panose="02000000000000000000" pitchFamily="2" charset="0"/>
              <a:cs typeface="Calibri" panose="020F0502020204030204" pitchFamily="34" charset="0"/>
            </a:endParaRPr>
          </a:p>
        </p:txBody>
      </p:sp>
    </p:spTree>
    <p:extLst>
      <p:ext uri="{BB962C8B-B14F-4D97-AF65-F5344CB8AC3E}">
        <p14:creationId xmlns:p14="http://schemas.microsoft.com/office/powerpoint/2010/main" val="3142355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ový slide 5">
    <p:spTree>
      <p:nvGrpSpPr>
        <p:cNvPr id="1" name=""/>
        <p:cNvGrpSpPr/>
        <p:nvPr/>
      </p:nvGrpSpPr>
      <p:grpSpPr>
        <a:xfrm>
          <a:off x="0" y="0"/>
          <a:ext cx="0" cy="0"/>
          <a:chOff x="0" y="0"/>
          <a:chExt cx="0" cy="0"/>
        </a:xfrm>
      </p:grpSpPr>
      <p:sp>
        <p:nvSpPr>
          <p:cNvPr id="18" name="TextovéPole 17">
            <a:extLst>
              <a:ext uri="{FF2B5EF4-FFF2-40B4-BE49-F238E27FC236}">
                <a16:creationId xmlns:a16="http://schemas.microsoft.com/office/drawing/2014/main" id="{EBC54BF0-4CE2-49EF-8C89-3802928601B2}"/>
              </a:ext>
            </a:extLst>
          </p:cNvPr>
          <p:cNvSpPr txBox="1"/>
          <p:nvPr userDrawn="1"/>
        </p:nvSpPr>
        <p:spPr>
          <a:xfrm>
            <a:off x="14158294" y="0"/>
            <a:ext cx="3049706" cy="1043117"/>
          </a:xfrm>
          <a:prstGeom prst="rect">
            <a:avLst/>
          </a:prstGeom>
          <a:noFill/>
        </p:spPr>
        <p:txBody>
          <a:bodyPr wrap="square" lIns="0" tIns="0" rIns="0" bIns="0" rtlCol="0" anchor="ctr" anchorCtr="0">
            <a:noAutofit/>
          </a:bodyPr>
          <a:lstStyle/>
          <a:p>
            <a:pPr algn="r"/>
            <a:r>
              <a:rPr lang="cs-CZ" sz="3600" b="1" dirty="0" err="1">
                <a:solidFill>
                  <a:schemeClr val="bg2">
                    <a:lumMod val="75000"/>
                  </a:schemeClr>
                </a:solidFill>
                <a:latin typeface="+mn-lt"/>
                <a:ea typeface="Roboto Medium" panose="02000000000000000000" pitchFamily="2" charset="0"/>
              </a:rPr>
              <a:t>tf.czu.cz</a:t>
            </a:r>
            <a:endParaRPr lang="cs-CZ" sz="3600" b="1" dirty="0">
              <a:solidFill>
                <a:schemeClr val="bg2">
                  <a:lumMod val="75000"/>
                </a:schemeClr>
              </a:solidFill>
              <a:latin typeface="+mn-lt"/>
              <a:ea typeface="Roboto Medium" panose="02000000000000000000" pitchFamily="2" charset="0"/>
            </a:endParaRPr>
          </a:p>
        </p:txBody>
      </p:sp>
      <p:sp>
        <p:nvSpPr>
          <p:cNvPr id="20" name="TextovéPole 19">
            <a:extLst>
              <a:ext uri="{FF2B5EF4-FFF2-40B4-BE49-F238E27FC236}">
                <a16:creationId xmlns:a16="http://schemas.microsoft.com/office/drawing/2014/main" id="{A6F6D968-13B7-4468-9B37-69008AE8A52A}"/>
              </a:ext>
            </a:extLst>
          </p:cNvPr>
          <p:cNvSpPr txBox="1"/>
          <p:nvPr userDrawn="1"/>
        </p:nvSpPr>
        <p:spPr>
          <a:xfrm>
            <a:off x="1080000" y="9243882"/>
            <a:ext cx="5352884" cy="1043118"/>
          </a:xfrm>
          <a:prstGeom prst="rect">
            <a:avLst/>
          </a:prstGeom>
          <a:noFill/>
        </p:spPr>
        <p:txBody>
          <a:bodyPr wrap="none" lIns="0" tIns="0" rIns="0" bIns="0" rtlCol="0" anchor="ctr" anchorCtr="0">
            <a:noAutofit/>
          </a:bodyPr>
          <a:lstStyle/>
          <a:p>
            <a:r>
              <a:rPr lang="cs-CZ" sz="2400" b="1" dirty="0">
                <a:solidFill>
                  <a:schemeClr val="bg1">
                    <a:lumMod val="75000"/>
                  </a:schemeClr>
                </a:solidFill>
                <a:latin typeface="+mn-lt"/>
                <a:ea typeface="Roboto Medium" panose="02000000000000000000" pitchFamily="2" charset="0"/>
              </a:rPr>
              <a:t>Česká zemědělská univerzita v Praze</a:t>
            </a:r>
          </a:p>
        </p:txBody>
      </p:sp>
      <p:sp>
        <p:nvSpPr>
          <p:cNvPr id="21" name="TextovéPole 20">
            <a:extLst>
              <a:ext uri="{FF2B5EF4-FFF2-40B4-BE49-F238E27FC236}">
                <a16:creationId xmlns:a16="http://schemas.microsoft.com/office/drawing/2014/main" id="{F92F37A8-6CE4-4B1A-8C02-0BC8B9260592}"/>
              </a:ext>
            </a:extLst>
          </p:cNvPr>
          <p:cNvSpPr txBox="1"/>
          <p:nvPr userDrawn="1"/>
        </p:nvSpPr>
        <p:spPr>
          <a:xfrm>
            <a:off x="9258364" y="9243882"/>
            <a:ext cx="7949636" cy="1043118"/>
          </a:xfrm>
          <a:prstGeom prst="rect">
            <a:avLst/>
          </a:prstGeom>
          <a:noFill/>
        </p:spPr>
        <p:txBody>
          <a:bodyPr wrap="none" lIns="0" tIns="0" rIns="0" bIns="0" rtlCol="0" anchor="ctr" anchorCtr="0">
            <a:noAutofit/>
          </a:bodyPr>
          <a:lstStyle/>
          <a:p>
            <a:pPr algn="r"/>
            <a:r>
              <a:rPr lang="cs-CZ" sz="2400" b="1" dirty="0">
                <a:solidFill>
                  <a:srgbClr val="413C91"/>
                </a:solidFill>
                <a:latin typeface="+mn-lt"/>
                <a:ea typeface="Roboto Medium" panose="02000000000000000000" pitchFamily="2" charset="0"/>
                <a:cs typeface="Calibri" panose="020F0502020204030204" pitchFamily="34" charset="0"/>
              </a:rPr>
              <a:t>Technická fakulta</a:t>
            </a:r>
          </a:p>
        </p:txBody>
      </p:sp>
      <p:sp>
        <p:nvSpPr>
          <p:cNvPr id="22" name="Zástupný symbol pro text 6">
            <a:extLst>
              <a:ext uri="{FF2B5EF4-FFF2-40B4-BE49-F238E27FC236}">
                <a16:creationId xmlns:a16="http://schemas.microsoft.com/office/drawing/2014/main" id="{5B725E85-037F-41A8-9A3E-1E6CE0455E48}"/>
              </a:ext>
            </a:extLst>
          </p:cNvPr>
          <p:cNvSpPr>
            <a:spLocks noGrp="1"/>
          </p:cNvSpPr>
          <p:nvPr>
            <p:ph type="body" sz="quarter" idx="15"/>
          </p:nvPr>
        </p:nvSpPr>
        <p:spPr>
          <a:xfrm>
            <a:off x="1080000" y="1573844"/>
            <a:ext cx="14281150" cy="773524"/>
          </a:xfrm>
          <a:prstGeom prst="rect">
            <a:avLst/>
          </a:prstGeom>
        </p:spPr>
        <p:txBody>
          <a:bodyPr/>
          <a:lstStyle>
            <a:lvl1pPr marL="0" indent="0">
              <a:buNone/>
              <a:defRPr sz="3600" b="1">
                <a:latin typeface="+mn-lt"/>
                <a:ea typeface="Roboto Medium" panose="02000000000000000000" pitchFamily="2" charset="0"/>
              </a:defRPr>
            </a:lvl1pPr>
            <a:lvl2pPr marL="685800" indent="0">
              <a:buNone/>
              <a:defRPr sz="3200">
                <a:latin typeface="Roboto" panose="02000000000000000000" pitchFamily="2" charset="0"/>
                <a:ea typeface="Roboto" panose="02000000000000000000" pitchFamily="2" charset="0"/>
              </a:defRPr>
            </a:lvl2pPr>
            <a:lvl3pPr>
              <a:defRPr sz="2800">
                <a:latin typeface="Roboto" panose="02000000000000000000" pitchFamily="2" charset="0"/>
                <a:ea typeface="Roboto" panose="02000000000000000000" pitchFamily="2" charset="0"/>
              </a:defRPr>
            </a:lvl3pPr>
            <a:lvl4pPr>
              <a:defRPr sz="2400">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cs-CZ"/>
              <a:t>Po kliknutí můžete upravovat styly textu v předloze.</a:t>
            </a:r>
          </a:p>
        </p:txBody>
      </p:sp>
      <p:sp>
        <p:nvSpPr>
          <p:cNvPr id="23" name="Zástupný symbol pro text 13">
            <a:extLst>
              <a:ext uri="{FF2B5EF4-FFF2-40B4-BE49-F238E27FC236}">
                <a16:creationId xmlns:a16="http://schemas.microsoft.com/office/drawing/2014/main" id="{AC39111D-3502-4FD0-BB1A-0915B476F1BF}"/>
              </a:ext>
            </a:extLst>
          </p:cNvPr>
          <p:cNvSpPr>
            <a:spLocks noGrp="1"/>
          </p:cNvSpPr>
          <p:nvPr>
            <p:ph type="body" sz="quarter" idx="16"/>
          </p:nvPr>
        </p:nvSpPr>
        <p:spPr>
          <a:xfrm>
            <a:off x="1080000" y="2612069"/>
            <a:ext cx="14281150" cy="6574340"/>
          </a:xfrm>
          <a:prstGeom prst="rect">
            <a:avLst/>
          </a:prstGeom>
        </p:spPr>
        <p:txBody>
          <a:bodyPr/>
          <a:lstStyle>
            <a:lvl1pPr marL="457200" indent="-457200">
              <a:buClr>
                <a:srgbClr val="28642D"/>
              </a:buClr>
              <a:buFont typeface="Wingdings" panose="05000000000000000000" pitchFamily="2" charset="2"/>
              <a:buChar char="§"/>
              <a:defRPr lang="cs-CZ" sz="3600" dirty="0" smtClean="0">
                <a:latin typeface="+mn-lt"/>
                <a:ea typeface="Roboto" panose="02000000000000000000" pitchFamily="2" charset="0"/>
              </a:defRPr>
            </a:lvl1pPr>
            <a:lvl2pPr marL="1143000" indent="-457200">
              <a:buClr>
                <a:srgbClr val="28642D"/>
              </a:buClr>
              <a:buFont typeface="+mj-lt"/>
              <a:buAutoNum type="arabicPeriod"/>
              <a:defRPr lang="cs-CZ" sz="3200" dirty="0" smtClean="0">
                <a:latin typeface="+mn-lt"/>
                <a:ea typeface="Roboto" panose="02000000000000000000" pitchFamily="2" charset="0"/>
              </a:defRPr>
            </a:lvl2pPr>
            <a:lvl3pPr marL="1885950" indent="-514350">
              <a:buClr>
                <a:srgbClr val="28642D"/>
              </a:buClr>
              <a:buFont typeface="+mj-lt"/>
              <a:buAutoNum type="alphaLcPeriod"/>
              <a:defRPr lang="cs-CZ" sz="2800" dirty="0" smtClean="0">
                <a:latin typeface="+mn-lt"/>
                <a:ea typeface="Roboto" panose="02000000000000000000" pitchFamily="2" charset="0"/>
              </a:defRPr>
            </a:lvl3pPr>
            <a:lvl4pPr marL="2400300" indent="-342900">
              <a:buClr>
                <a:schemeClr val="tx1">
                  <a:lumMod val="65000"/>
                  <a:lumOff val="35000"/>
                </a:schemeClr>
              </a:buClr>
              <a:buFont typeface="Wingdings" panose="05000000000000000000" pitchFamily="2" charset="2"/>
              <a:buChar char="§"/>
              <a:defRPr lang="cs-CZ" sz="2400" dirty="0">
                <a:latin typeface="+mn-lt"/>
                <a:ea typeface="Roboto" panose="02000000000000000000" pitchFamily="2" charset="0"/>
              </a:defRPr>
            </a:lvl4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p:txBody>
      </p:sp>
      <p:sp>
        <p:nvSpPr>
          <p:cNvPr id="24" name="TextovéPole 23">
            <a:extLst>
              <a:ext uri="{FF2B5EF4-FFF2-40B4-BE49-F238E27FC236}">
                <a16:creationId xmlns:a16="http://schemas.microsoft.com/office/drawing/2014/main" id="{7EFFA5E6-3961-4555-8531-D73E4CB3D7B2}"/>
              </a:ext>
            </a:extLst>
          </p:cNvPr>
          <p:cNvSpPr txBox="1"/>
          <p:nvPr userDrawn="1"/>
        </p:nvSpPr>
        <p:spPr>
          <a:xfrm>
            <a:off x="16119986" y="1573844"/>
            <a:ext cx="1761435" cy="830997"/>
          </a:xfrm>
          <a:prstGeom prst="rect">
            <a:avLst/>
          </a:prstGeom>
          <a:noFill/>
        </p:spPr>
        <p:txBody>
          <a:bodyPr wrap="square" rtlCol="0">
            <a:spAutoFit/>
          </a:bodyPr>
          <a:lstStyle/>
          <a:p>
            <a:pPr algn="r"/>
            <a:fld id="{912F5DA3-5B13-43E6-BB34-AB0AE73D120D}" type="slidenum">
              <a:rPr lang="cs-CZ" sz="4800" b="1" smtClean="0">
                <a:solidFill>
                  <a:srgbClr val="413C91"/>
                </a:solidFill>
                <a:latin typeface="+mn-lt"/>
                <a:ea typeface="Roboto Black" panose="02000000000000000000" pitchFamily="2" charset="0"/>
              </a:rPr>
              <a:pPr algn="r"/>
              <a:t>‹#›</a:t>
            </a:fld>
            <a:endParaRPr lang="cs-CZ" sz="4800" b="1" dirty="0">
              <a:solidFill>
                <a:srgbClr val="413C91"/>
              </a:solidFill>
              <a:latin typeface="+mn-lt"/>
              <a:ea typeface="Roboto Black" panose="02000000000000000000" pitchFamily="2" charset="0"/>
            </a:endParaRPr>
          </a:p>
        </p:txBody>
      </p:sp>
    </p:spTree>
    <p:extLst>
      <p:ext uri="{BB962C8B-B14F-4D97-AF65-F5344CB8AC3E}">
        <p14:creationId xmlns:p14="http://schemas.microsoft.com/office/powerpoint/2010/main" val="503738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Závěr 2">
    <p:spTree>
      <p:nvGrpSpPr>
        <p:cNvPr id="1" name=""/>
        <p:cNvGrpSpPr/>
        <p:nvPr/>
      </p:nvGrpSpPr>
      <p:grpSpPr>
        <a:xfrm>
          <a:off x="0" y="0"/>
          <a:ext cx="0" cy="0"/>
          <a:chOff x="0" y="0"/>
          <a:chExt cx="0" cy="0"/>
        </a:xfrm>
      </p:grpSpPr>
      <p:pic>
        <p:nvPicPr>
          <p:cNvPr id="5" name="Obrázek 4">
            <a:extLst>
              <a:ext uri="{FF2B5EF4-FFF2-40B4-BE49-F238E27FC236}">
                <a16:creationId xmlns:a16="http://schemas.microsoft.com/office/drawing/2014/main" id="{E53EAF9F-01E9-4701-B3CE-E5EC1515D44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197" b="11290"/>
          <a:stretch/>
        </p:blipFill>
        <p:spPr>
          <a:xfrm>
            <a:off x="0" y="0"/>
            <a:ext cx="18288000" cy="10296000"/>
          </a:xfrm>
          <a:prstGeom prst="rect">
            <a:avLst/>
          </a:prstGeom>
        </p:spPr>
      </p:pic>
      <p:sp>
        <p:nvSpPr>
          <p:cNvPr id="6" name="TextovéPole 5">
            <a:extLst>
              <a:ext uri="{FF2B5EF4-FFF2-40B4-BE49-F238E27FC236}">
                <a16:creationId xmlns:a16="http://schemas.microsoft.com/office/drawing/2014/main" id="{7301F1C3-936F-43D4-96DB-8DB86F629B10}"/>
              </a:ext>
            </a:extLst>
          </p:cNvPr>
          <p:cNvSpPr txBox="1"/>
          <p:nvPr userDrawn="1"/>
        </p:nvSpPr>
        <p:spPr>
          <a:xfrm>
            <a:off x="4284324" y="1839894"/>
            <a:ext cx="9585788" cy="1200329"/>
          </a:xfrm>
          <a:prstGeom prst="rect">
            <a:avLst/>
          </a:prstGeom>
          <a:noFill/>
        </p:spPr>
        <p:txBody>
          <a:bodyPr wrap="square" rtlCol="0">
            <a:spAutoFit/>
          </a:bodyPr>
          <a:lstStyle/>
          <a:p>
            <a:pPr algn="ctr"/>
            <a:r>
              <a:rPr lang="cs-CZ" sz="7200" dirty="0">
                <a:solidFill>
                  <a:schemeClr val="bg1"/>
                </a:solidFill>
                <a:effectLst>
                  <a:glow rad="139700">
                    <a:schemeClr val="tx1">
                      <a:lumMod val="65000"/>
                      <a:lumOff val="35000"/>
                      <a:alpha val="40000"/>
                    </a:schemeClr>
                  </a:glow>
                </a:effectLst>
                <a:latin typeface="Roboto Black" panose="02000000000000000000" pitchFamily="2" charset="0"/>
                <a:ea typeface="Roboto Black" panose="02000000000000000000" pitchFamily="2" charset="0"/>
              </a:rPr>
              <a:t>Děkuji za pozornost.</a:t>
            </a:r>
          </a:p>
        </p:txBody>
      </p:sp>
      <p:pic>
        <p:nvPicPr>
          <p:cNvPr id="4" name="Obrázek 3">
            <a:extLst>
              <a:ext uri="{FF2B5EF4-FFF2-40B4-BE49-F238E27FC236}">
                <a16:creationId xmlns:a16="http://schemas.microsoft.com/office/drawing/2014/main" id="{6AD67127-AAAD-43DE-ACCB-FBDB33484C5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481642" y="7399818"/>
            <a:ext cx="5824861" cy="2719309"/>
          </a:xfrm>
          <a:prstGeom prst="rect">
            <a:avLst/>
          </a:prstGeom>
          <a:effectLst>
            <a:glow rad="254000">
              <a:schemeClr val="tx1">
                <a:lumMod val="65000"/>
                <a:lumOff val="35000"/>
                <a:alpha val="40000"/>
              </a:schemeClr>
            </a:glow>
          </a:effectLst>
        </p:spPr>
      </p:pic>
    </p:spTree>
    <p:extLst>
      <p:ext uri="{BB962C8B-B14F-4D97-AF65-F5344CB8AC3E}">
        <p14:creationId xmlns:p14="http://schemas.microsoft.com/office/powerpoint/2010/main" val="2384260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Závěr 2">
    <p:spTree>
      <p:nvGrpSpPr>
        <p:cNvPr id="1" name=""/>
        <p:cNvGrpSpPr/>
        <p:nvPr/>
      </p:nvGrpSpPr>
      <p:grpSpPr>
        <a:xfrm>
          <a:off x="0" y="0"/>
          <a:ext cx="0" cy="0"/>
          <a:chOff x="0" y="0"/>
          <a:chExt cx="0" cy="0"/>
        </a:xfrm>
      </p:grpSpPr>
      <p:pic>
        <p:nvPicPr>
          <p:cNvPr id="7" name="Obrázek 6">
            <a:extLst>
              <a:ext uri="{FF2B5EF4-FFF2-40B4-BE49-F238E27FC236}">
                <a16:creationId xmlns:a16="http://schemas.microsoft.com/office/drawing/2014/main" id="{AA4C6F00-A48B-4E22-84E3-5F01FAC09D90}"/>
              </a:ext>
            </a:extLst>
          </p:cNvPr>
          <p:cNvPicPr>
            <a:picLocks noChangeAspect="1"/>
          </p:cNvPicPr>
          <p:nvPr userDrawn="1"/>
        </p:nvPicPr>
        <p:blipFill>
          <a:blip r:embed="rId2">
            <a:extLst>
              <a:ext uri="{28A0092B-C50C-407E-A947-70E740481C1C}">
                <a14:useLocalDpi xmlns:a14="http://schemas.microsoft.com/office/drawing/2010/main" val="0"/>
              </a:ext>
            </a:extLst>
          </a:blip>
          <a:srcRect t="7776" b="7776"/>
          <a:stretch/>
        </p:blipFill>
        <p:spPr>
          <a:xfrm>
            <a:off x="0" y="0"/>
            <a:ext cx="18288000" cy="10296000"/>
          </a:xfrm>
          <a:prstGeom prst="rect">
            <a:avLst/>
          </a:prstGeom>
        </p:spPr>
      </p:pic>
      <p:sp>
        <p:nvSpPr>
          <p:cNvPr id="5" name="TextovéPole 4">
            <a:extLst>
              <a:ext uri="{FF2B5EF4-FFF2-40B4-BE49-F238E27FC236}">
                <a16:creationId xmlns:a16="http://schemas.microsoft.com/office/drawing/2014/main" id="{83DE33A4-FB93-4AAA-A88F-B4FEF27E08A8}"/>
              </a:ext>
            </a:extLst>
          </p:cNvPr>
          <p:cNvSpPr txBox="1"/>
          <p:nvPr userDrawn="1"/>
        </p:nvSpPr>
        <p:spPr>
          <a:xfrm>
            <a:off x="4284324" y="1839894"/>
            <a:ext cx="9585788" cy="1200329"/>
          </a:xfrm>
          <a:prstGeom prst="rect">
            <a:avLst/>
          </a:prstGeom>
          <a:noFill/>
        </p:spPr>
        <p:txBody>
          <a:bodyPr wrap="square" rtlCol="0">
            <a:spAutoFit/>
          </a:bodyPr>
          <a:lstStyle/>
          <a:p>
            <a:pPr algn="ctr"/>
            <a:r>
              <a:rPr lang="cs-CZ" sz="7200" dirty="0">
                <a:solidFill>
                  <a:schemeClr val="bg1"/>
                </a:solidFill>
                <a:effectLst>
                  <a:glow rad="139700">
                    <a:schemeClr val="tx1">
                      <a:lumMod val="65000"/>
                      <a:lumOff val="35000"/>
                      <a:alpha val="40000"/>
                    </a:schemeClr>
                  </a:glow>
                </a:effectLst>
                <a:latin typeface="Roboto Black" panose="02000000000000000000" pitchFamily="2" charset="0"/>
                <a:ea typeface="Roboto Black" panose="02000000000000000000" pitchFamily="2" charset="0"/>
              </a:rPr>
              <a:t>Děkuji za pozornost.</a:t>
            </a:r>
          </a:p>
        </p:txBody>
      </p:sp>
      <p:pic>
        <p:nvPicPr>
          <p:cNvPr id="6" name="Obrázek 5">
            <a:extLst>
              <a:ext uri="{FF2B5EF4-FFF2-40B4-BE49-F238E27FC236}">
                <a16:creationId xmlns:a16="http://schemas.microsoft.com/office/drawing/2014/main" id="{1E5478D9-AB65-4D21-9091-4AAD7BEC18E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481642" y="7399818"/>
            <a:ext cx="5824861" cy="2719309"/>
          </a:xfrm>
          <a:prstGeom prst="rect">
            <a:avLst/>
          </a:prstGeom>
          <a:effectLst>
            <a:glow rad="254000">
              <a:schemeClr val="tx1">
                <a:lumMod val="65000"/>
                <a:lumOff val="35000"/>
                <a:alpha val="40000"/>
              </a:schemeClr>
            </a:glow>
          </a:effectLst>
        </p:spPr>
      </p:pic>
    </p:spTree>
    <p:extLst>
      <p:ext uri="{BB962C8B-B14F-4D97-AF65-F5344CB8AC3E}">
        <p14:creationId xmlns:p14="http://schemas.microsoft.com/office/powerpoint/2010/main" val="133609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Závěr 3">
    <p:spTree>
      <p:nvGrpSpPr>
        <p:cNvPr id="1" name=""/>
        <p:cNvGrpSpPr/>
        <p:nvPr/>
      </p:nvGrpSpPr>
      <p:grpSpPr>
        <a:xfrm>
          <a:off x="0" y="0"/>
          <a:ext cx="0" cy="0"/>
          <a:chOff x="0" y="0"/>
          <a:chExt cx="0" cy="0"/>
        </a:xfrm>
      </p:grpSpPr>
      <p:sp>
        <p:nvSpPr>
          <p:cNvPr id="8" name="Obdélník 7">
            <a:extLst>
              <a:ext uri="{FF2B5EF4-FFF2-40B4-BE49-F238E27FC236}">
                <a16:creationId xmlns:a16="http://schemas.microsoft.com/office/drawing/2014/main" id="{5D978B46-7738-414B-B6A8-3DB65F297682}"/>
              </a:ext>
            </a:extLst>
          </p:cNvPr>
          <p:cNvSpPr/>
          <p:nvPr userDrawn="1"/>
        </p:nvSpPr>
        <p:spPr>
          <a:xfrm>
            <a:off x="0" y="0"/>
            <a:ext cx="18288000" cy="10287000"/>
          </a:xfrm>
          <a:prstGeom prst="rect">
            <a:avLst/>
          </a:prstGeom>
          <a:gradFill>
            <a:gsLst>
              <a:gs pos="1000">
                <a:srgbClr val="413C91"/>
              </a:gs>
              <a:gs pos="50000">
                <a:srgbClr val="1E195A"/>
              </a:gs>
              <a:gs pos="99000">
                <a:srgbClr val="413C91"/>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dirty="0"/>
          </a:p>
        </p:txBody>
      </p:sp>
      <p:sp>
        <p:nvSpPr>
          <p:cNvPr id="5" name="TextovéPole 4">
            <a:extLst>
              <a:ext uri="{FF2B5EF4-FFF2-40B4-BE49-F238E27FC236}">
                <a16:creationId xmlns:a16="http://schemas.microsoft.com/office/drawing/2014/main" id="{069F7FD5-1F06-4D29-BB4C-162FBC2AEFD9}"/>
              </a:ext>
            </a:extLst>
          </p:cNvPr>
          <p:cNvSpPr txBox="1"/>
          <p:nvPr userDrawn="1"/>
        </p:nvSpPr>
        <p:spPr>
          <a:xfrm>
            <a:off x="4284324" y="1839894"/>
            <a:ext cx="9585788" cy="1200329"/>
          </a:xfrm>
          <a:prstGeom prst="rect">
            <a:avLst/>
          </a:prstGeom>
          <a:noFill/>
        </p:spPr>
        <p:txBody>
          <a:bodyPr wrap="square" rtlCol="0">
            <a:spAutoFit/>
          </a:bodyPr>
          <a:lstStyle/>
          <a:p>
            <a:pPr algn="ctr"/>
            <a:r>
              <a:rPr lang="cs-CZ" sz="7200" dirty="0">
                <a:solidFill>
                  <a:schemeClr val="bg1"/>
                </a:solidFill>
                <a:effectLst>
                  <a:glow rad="139700">
                    <a:schemeClr val="tx1">
                      <a:lumMod val="65000"/>
                      <a:lumOff val="35000"/>
                      <a:alpha val="40000"/>
                    </a:schemeClr>
                  </a:glow>
                </a:effectLst>
                <a:latin typeface="Roboto Black" panose="02000000000000000000" pitchFamily="2" charset="0"/>
                <a:ea typeface="Roboto Black" panose="02000000000000000000" pitchFamily="2" charset="0"/>
              </a:rPr>
              <a:t>Děkuji za pozornost.</a:t>
            </a:r>
          </a:p>
        </p:txBody>
      </p:sp>
      <p:pic>
        <p:nvPicPr>
          <p:cNvPr id="6" name="Obrázek 5">
            <a:extLst>
              <a:ext uri="{FF2B5EF4-FFF2-40B4-BE49-F238E27FC236}">
                <a16:creationId xmlns:a16="http://schemas.microsoft.com/office/drawing/2014/main" id="{ED8169E0-2D17-4C69-B3A1-F6A0E524BAC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81642" y="7399818"/>
            <a:ext cx="5824861" cy="2719309"/>
          </a:xfrm>
          <a:prstGeom prst="rect">
            <a:avLst/>
          </a:prstGeom>
          <a:effectLst>
            <a:glow rad="254000">
              <a:schemeClr val="tx1">
                <a:lumMod val="65000"/>
                <a:lumOff val="35000"/>
                <a:alpha val="40000"/>
              </a:schemeClr>
            </a:glow>
          </a:effectLst>
        </p:spPr>
      </p:pic>
    </p:spTree>
    <p:extLst>
      <p:ext uri="{BB962C8B-B14F-4D97-AF65-F5344CB8AC3E}">
        <p14:creationId xmlns:p14="http://schemas.microsoft.com/office/powerpoint/2010/main" val="4139792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Úvodní snímek 2">
    <p:spTree>
      <p:nvGrpSpPr>
        <p:cNvPr id="1" name=""/>
        <p:cNvGrpSpPr/>
        <p:nvPr/>
      </p:nvGrpSpPr>
      <p:grpSpPr>
        <a:xfrm>
          <a:off x="0" y="0"/>
          <a:ext cx="0" cy="0"/>
          <a:chOff x="0" y="0"/>
          <a:chExt cx="0" cy="0"/>
        </a:xfrm>
      </p:grpSpPr>
      <p:pic>
        <p:nvPicPr>
          <p:cNvPr id="3" name="Obrázek 2">
            <a:extLst>
              <a:ext uri="{FF2B5EF4-FFF2-40B4-BE49-F238E27FC236}">
                <a16:creationId xmlns:a16="http://schemas.microsoft.com/office/drawing/2014/main" id="{25A95B17-73AF-43C9-B939-77EAE90718E5}"/>
              </a:ext>
            </a:extLst>
          </p:cNvPr>
          <p:cNvPicPr>
            <a:picLocks noChangeAspect="1"/>
          </p:cNvPicPr>
          <p:nvPr userDrawn="1"/>
        </p:nvPicPr>
        <p:blipFill>
          <a:blip r:embed="rId2">
            <a:extLst>
              <a:ext uri="{28A0092B-C50C-407E-A947-70E740481C1C}">
                <a14:useLocalDpi xmlns:a14="http://schemas.microsoft.com/office/drawing/2010/main" val="0"/>
              </a:ext>
            </a:extLst>
          </a:blip>
          <a:srcRect t="16807" b="16807"/>
          <a:stretch/>
        </p:blipFill>
        <p:spPr>
          <a:xfrm>
            <a:off x="-1" y="-1"/>
            <a:ext cx="18288000" cy="8100000"/>
          </a:xfrm>
          <a:prstGeom prst="rect">
            <a:avLst/>
          </a:prstGeom>
        </p:spPr>
      </p:pic>
      <p:sp>
        <p:nvSpPr>
          <p:cNvPr id="16" name="Obdélník 15">
            <a:extLst>
              <a:ext uri="{FF2B5EF4-FFF2-40B4-BE49-F238E27FC236}">
                <a16:creationId xmlns:a16="http://schemas.microsoft.com/office/drawing/2014/main" id="{1643ACDB-D8F3-4612-82CD-DE8296E167B2}"/>
              </a:ext>
            </a:extLst>
          </p:cNvPr>
          <p:cNvSpPr/>
          <p:nvPr userDrawn="1"/>
        </p:nvSpPr>
        <p:spPr>
          <a:xfrm>
            <a:off x="2" y="8001000"/>
            <a:ext cx="18287999" cy="1524000"/>
          </a:xfrm>
          <a:prstGeom prst="rect">
            <a:avLst/>
          </a:prstGeom>
          <a:solidFill>
            <a:srgbClr val="413C9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sz="4050" dirty="0"/>
          </a:p>
        </p:txBody>
      </p:sp>
      <p:pic>
        <p:nvPicPr>
          <p:cNvPr id="10" name="Obrázek 9">
            <a:extLst>
              <a:ext uri="{FF2B5EF4-FFF2-40B4-BE49-F238E27FC236}">
                <a16:creationId xmlns:a16="http://schemas.microsoft.com/office/drawing/2014/main" id="{ECE386E3-5A70-42DF-A8AF-7AE7220B33E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5470" y="7778839"/>
            <a:ext cx="4095606" cy="1912014"/>
          </a:xfrm>
          <a:prstGeom prst="rect">
            <a:avLst/>
          </a:prstGeom>
        </p:spPr>
      </p:pic>
      <p:sp>
        <p:nvSpPr>
          <p:cNvPr id="11" name="Zástupný symbol pro text 3">
            <a:extLst>
              <a:ext uri="{FF2B5EF4-FFF2-40B4-BE49-F238E27FC236}">
                <a16:creationId xmlns:a16="http://schemas.microsoft.com/office/drawing/2014/main" id="{80D4D0D9-8F3C-4C80-8FCD-9A067FB90478}"/>
              </a:ext>
            </a:extLst>
          </p:cNvPr>
          <p:cNvSpPr>
            <a:spLocks noGrp="1"/>
          </p:cNvSpPr>
          <p:nvPr>
            <p:ph type="body" sz="quarter" idx="12"/>
          </p:nvPr>
        </p:nvSpPr>
        <p:spPr>
          <a:xfrm>
            <a:off x="1444751" y="1675047"/>
            <a:ext cx="15398495" cy="4356100"/>
          </a:xfrm>
          <a:prstGeom prst="rect">
            <a:avLst/>
          </a:prstGeom>
        </p:spPr>
        <p:txBody>
          <a:bodyPr anchor="ctr" anchorCtr="0">
            <a:normAutofit/>
          </a:bodyPr>
          <a:lstStyle>
            <a:lvl1pPr marL="0" indent="0" algn="ctr">
              <a:lnSpc>
                <a:spcPct val="100000"/>
              </a:lnSpc>
              <a:spcBef>
                <a:spcPts val="0"/>
              </a:spcBef>
              <a:buNone/>
              <a:defRPr sz="9600" b="1">
                <a:solidFill>
                  <a:schemeClr val="bg1"/>
                </a:solidFill>
                <a:effectLst>
                  <a:glow rad="139700">
                    <a:schemeClr val="tx1">
                      <a:lumMod val="65000"/>
                      <a:lumOff val="35000"/>
                      <a:alpha val="40000"/>
                    </a:schemeClr>
                  </a:glow>
                </a:effectLst>
                <a:latin typeface="+mn-lt"/>
                <a:ea typeface="Roboto Black" panose="02000000000000000000" pitchFamily="2"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cs-CZ"/>
              <a:t>Po kliknutí můžete upravovat styly textu v předloze.</a:t>
            </a:r>
          </a:p>
        </p:txBody>
      </p:sp>
      <p:sp>
        <p:nvSpPr>
          <p:cNvPr id="14" name="Date Placeholder 3">
            <a:extLst>
              <a:ext uri="{FF2B5EF4-FFF2-40B4-BE49-F238E27FC236}">
                <a16:creationId xmlns:a16="http://schemas.microsoft.com/office/drawing/2014/main" id="{8C0242A5-FEB4-4201-B152-88834E7AC71C}"/>
              </a:ext>
            </a:extLst>
          </p:cNvPr>
          <p:cNvSpPr>
            <a:spLocks noGrp="1"/>
          </p:cNvSpPr>
          <p:nvPr>
            <p:ph type="dt" sz="half" idx="2"/>
          </p:nvPr>
        </p:nvSpPr>
        <p:spPr>
          <a:xfrm>
            <a:off x="14464800" y="9525000"/>
            <a:ext cx="2743200" cy="761999"/>
          </a:xfrm>
          <a:prstGeom prst="rect">
            <a:avLst/>
          </a:prstGeom>
        </p:spPr>
        <p:txBody>
          <a:bodyPr vert="horz" lIns="0" tIns="0" rIns="0" bIns="0" rtlCol="0" anchor="ctr"/>
          <a:lstStyle>
            <a:lvl1pPr algn="r">
              <a:defRPr sz="1800">
                <a:solidFill>
                  <a:schemeClr val="tx1">
                    <a:tint val="75000"/>
                  </a:schemeClr>
                </a:solidFill>
                <a:latin typeface="+mn-lt"/>
                <a:ea typeface="Roboto" panose="02000000000000000000" pitchFamily="2" charset="0"/>
                <a:cs typeface="Calibri" panose="020F0502020204030204" pitchFamily="34" charset="0"/>
              </a:defRPr>
            </a:lvl1pPr>
          </a:lstStyle>
          <a:p>
            <a:fld id="{7A3072F3-67BD-48D5-A6DA-38E4E24F7F23}" type="datetime3">
              <a:rPr lang="cs-CZ" smtClean="0"/>
              <a:pPr/>
              <a:t>12/05/25</a:t>
            </a:fld>
            <a:endParaRPr lang="en-US" dirty="0"/>
          </a:p>
        </p:txBody>
      </p:sp>
      <p:sp>
        <p:nvSpPr>
          <p:cNvPr id="15" name="TextovéPole 14">
            <a:extLst>
              <a:ext uri="{FF2B5EF4-FFF2-40B4-BE49-F238E27FC236}">
                <a16:creationId xmlns:a16="http://schemas.microsoft.com/office/drawing/2014/main" id="{1C78718E-2B49-45C8-8355-C05ACDE17C4E}"/>
              </a:ext>
            </a:extLst>
          </p:cNvPr>
          <p:cNvSpPr txBox="1"/>
          <p:nvPr userDrawn="1"/>
        </p:nvSpPr>
        <p:spPr>
          <a:xfrm>
            <a:off x="11088000" y="8510108"/>
            <a:ext cx="6120000" cy="484748"/>
          </a:xfrm>
          <a:prstGeom prst="rect">
            <a:avLst/>
          </a:prstGeom>
          <a:noFill/>
        </p:spPr>
        <p:txBody>
          <a:bodyPr wrap="square" lIns="0" tIns="0" rIns="0" bIns="0" rtlCol="0">
            <a:spAutoFit/>
          </a:bodyPr>
          <a:lstStyle/>
          <a:p>
            <a:pPr algn="r"/>
            <a:r>
              <a:rPr lang="cs-CZ" sz="3150" b="1" dirty="0">
                <a:solidFill>
                  <a:schemeClr val="bg1"/>
                </a:solidFill>
                <a:latin typeface="+mn-lt"/>
                <a:ea typeface="Roboto Medium" panose="02000000000000000000" pitchFamily="2" charset="0"/>
              </a:rPr>
              <a:t>Univerzita plná života</a:t>
            </a:r>
          </a:p>
        </p:txBody>
      </p:sp>
      <p:sp>
        <p:nvSpPr>
          <p:cNvPr id="17" name="TextovéPole 16">
            <a:extLst>
              <a:ext uri="{FF2B5EF4-FFF2-40B4-BE49-F238E27FC236}">
                <a16:creationId xmlns:a16="http://schemas.microsoft.com/office/drawing/2014/main" id="{79637D4F-ECFF-4FAD-9CFB-E095A36531C3}"/>
              </a:ext>
            </a:extLst>
          </p:cNvPr>
          <p:cNvSpPr txBox="1"/>
          <p:nvPr userDrawn="1"/>
        </p:nvSpPr>
        <p:spPr>
          <a:xfrm>
            <a:off x="1080000" y="9577880"/>
            <a:ext cx="6150837" cy="553998"/>
          </a:xfrm>
          <a:prstGeom prst="rect">
            <a:avLst/>
          </a:prstGeom>
          <a:noFill/>
        </p:spPr>
        <p:txBody>
          <a:bodyPr wrap="square" lIns="0" tIns="0" rIns="0" bIns="0" rtlCol="0">
            <a:spAutoFit/>
          </a:bodyPr>
          <a:lstStyle/>
          <a:p>
            <a:r>
              <a:rPr lang="cs-CZ" sz="3600" dirty="0" err="1">
                <a:solidFill>
                  <a:srgbClr val="413C91"/>
                </a:solidFill>
                <a:latin typeface="+mn-lt"/>
                <a:cs typeface="Calibri" panose="020F0502020204030204" pitchFamily="34" charset="0"/>
              </a:rPr>
              <a:t>tf.czu.cz</a:t>
            </a:r>
            <a:endParaRPr lang="cs-CZ" sz="3600" dirty="0">
              <a:solidFill>
                <a:srgbClr val="413C91"/>
              </a:solidFill>
              <a:latin typeface="+mn-lt"/>
              <a:cs typeface="Calibri" panose="020F0502020204030204" pitchFamily="34" charset="0"/>
            </a:endParaRPr>
          </a:p>
        </p:txBody>
      </p:sp>
      <p:sp>
        <p:nvSpPr>
          <p:cNvPr id="18" name="Zástupný symbol pro text 4">
            <a:extLst>
              <a:ext uri="{FF2B5EF4-FFF2-40B4-BE49-F238E27FC236}">
                <a16:creationId xmlns:a16="http://schemas.microsoft.com/office/drawing/2014/main" id="{71EC9C8B-AEC0-46AF-A7D1-9F61F12D4EF0}"/>
              </a:ext>
            </a:extLst>
          </p:cNvPr>
          <p:cNvSpPr>
            <a:spLocks noGrp="1"/>
          </p:cNvSpPr>
          <p:nvPr>
            <p:ph type="body" sz="quarter" idx="11"/>
          </p:nvPr>
        </p:nvSpPr>
        <p:spPr>
          <a:xfrm>
            <a:off x="6087438" y="6605445"/>
            <a:ext cx="6113123" cy="979161"/>
          </a:xfrm>
          <a:prstGeom prst="rect">
            <a:avLst/>
          </a:prstGeom>
        </p:spPr>
        <p:txBody>
          <a:bodyPr/>
          <a:lstStyle>
            <a:lvl1pPr marL="0" indent="0" algn="ctr">
              <a:buNone/>
              <a:defRPr sz="3200" b="1">
                <a:solidFill>
                  <a:schemeClr val="bg1"/>
                </a:solidFill>
                <a:effectLst>
                  <a:glow rad="139700">
                    <a:schemeClr val="tx1">
                      <a:lumMod val="65000"/>
                      <a:lumOff val="35000"/>
                      <a:alpha val="40000"/>
                    </a:schemeClr>
                  </a:glow>
                </a:effectLst>
                <a:latin typeface="+mn-lt"/>
                <a:ea typeface="Roboto Medium" panose="02000000000000000000" pitchFamily="2" charset="0"/>
                <a:cs typeface="Calibri" panose="020F0502020204030204" pitchFamily="34" charset="0"/>
              </a:defRPr>
            </a:lvl1pPr>
          </a:lstStyle>
          <a:p>
            <a:pPr lvl="0"/>
            <a:r>
              <a:rPr lang="cs-CZ"/>
              <a:t>Po kliknutí můžete upravovat styly textu v předloze.</a:t>
            </a:r>
          </a:p>
        </p:txBody>
      </p:sp>
    </p:spTree>
    <p:extLst>
      <p:ext uri="{BB962C8B-B14F-4D97-AF65-F5344CB8AC3E}">
        <p14:creationId xmlns:p14="http://schemas.microsoft.com/office/powerpoint/2010/main" val="246504040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Úvodní snímek 3">
    <p:spTree>
      <p:nvGrpSpPr>
        <p:cNvPr id="1" name=""/>
        <p:cNvGrpSpPr/>
        <p:nvPr/>
      </p:nvGrpSpPr>
      <p:grpSpPr>
        <a:xfrm>
          <a:off x="0" y="0"/>
          <a:ext cx="0" cy="0"/>
          <a:chOff x="0" y="0"/>
          <a:chExt cx="0" cy="0"/>
        </a:xfrm>
      </p:grpSpPr>
      <p:pic>
        <p:nvPicPr>
          <p:cNvPr id="5" name="Obrázek 4">
            <a:extLst>
              <a:ext uri="{FF2B5EF4-FFF2-40B4-BE49-F238E27FC236}">
                <a16:creationId xmlns:a16="http://schemas.microsoft.com/office/drawing/2014/main" id="{4CF31F7D-C775-4367-BA11-D7AC5352343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2708" b="11496"/>
          <a:stretch/>
        </p:blipFill>
        <p:spPr>
          <a:xfrm>
            <a:off x="0" y="0"/>
            <a:ext cx="18287998" cy="8028000"/>
          </a:xfrm>
          <a:prstGeom prst="rect">
            <a:avLst/>
          </a:prstGeom>
        </p:spPr>
      </p:pic>
      <p:sp>
        <p:nvSpPr>
          <p:cNvPr id="16" name="Obdélník 15">
            <a:extLst>
              <a:ext uri="{FF2B5EF4-FFF2-40B4-BE49-F238E27FC236}">
                <a16:creationId xmlns:a16="http://schemas.microsoft.com/office/drawing/2014/main" id="{1643ACDB-D8F3-4612-82CD-DE8296E167B2}"/>
              </a:ext>
            </a:extLst>
          </p:cNvPr>
          <p:cNvSpPr/>
          <p:nvPr userDrawn="1"/>
        </p:nvSpPr>
        <p:spPr>
          <a:xfrm>
            <a:off x="2" y="8001000"/>
            <a:ext cx="18287999" cy="1524000"/>
          </a:xfrm>
          <a:prstGeom prst="rect">
            <a:avLst/>
          </a:prstGeom>
          <a:solidFill>
            <a:srgbClr val="413C9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sz="4050" dirty="0"/>
          </a:p>
        </p:txBody>
      </p:sp>
      <p:pic>
        <p:nvPicPr>
          <p:cNvPr id="10" name="Obrázek 9">
            <a:extLst>
              <a:ext uri="{FF2B5EF4-FFF2-40B4-BE49-F238E27FC236}">
                <a16:creationId xmlns:a16="http://schemas.microsoft.com/office/drawing/2014/main" id="{3F3C4328-9564-46AA-8C6A-A71C44F24A3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5470" y="7778839"/>
            <a:ext cx="4095606" cy="1912014"/>
          </a:xfrm>
          <a:prstGeom prst="rect">
            <a:avLst/>
          </a:prstGeom>
        </p:spPr>
      </p:pic>
      <p:sp>
        <p:nvSpPr>
          <p:cNvPr id="11" name="Zástupný symbol pro text 3">
            <a:extLst>
              <a:ext uri="{FF2B5EF4-FFF2-40B4-BE49-F238E27FC236}">
                <a16:creationId xmlns:a16="http://schemas.microsoft.com/office/drawing/2014/main" id="{9DD75114-A021-4E61-B04F-1C9F9C46C0D7}"/>
              </a:ext>
            </a:extLst>
          </p:cNvPr>
          <p:cNvSpPr>
            <a:spLocks noGrp="1"/>
          </p:cNvSpPr>
          <p:nvPr>
            <p:ph type="body" sz="quarter" idx="12"/>
          </p:nvPr>
        </p:nvSpPr>
        <p:spPr>
          <a:xfrm>
            <a:off x="1444751" y="1675047"/>
            <a:ext cx="15398495" cy="4356100"/>
          </a:xfrm>
          <a:prstGeom prst="rect">
            <a:avLst/>
          </a:prstGeom>
        </p:spPr>
        <p:txBody>
          <a:bodyPr anchor="ctr" anchorCtr="0">
            <a:normAutofit/>
          </a:bodyPr>
          <a:lstStyle>
            <a:lvl1pPr marL="0" indent="0" algn="ctr">
              <a:lnSpc>
                <a:spcPct val="100000"/>
              </a:lnSpc>
              <a:spcBef>
                <a:spcPts val="0"/>
              </a:spcBef>
              <a:buNone/>
              <a:defRPr sz="9600" b="1">
                <a:solidFill>
                  <a:schemeClr val="bg1"/>
                </a:solidFill>
                <a:effectLst>
                  <a:glow rad="139700">
                    <a:schemeClr val="tx1">
                      <a:lumMod val="65000"/>
                      <a:lumOff val="35000"/>
                      <a:alpha val="40000"/>
                    </a:schemeClr>
                  </a:glow>
                </a:effectLst>
                <a:latin typeface="+mn-lt"/>
                <a:ea typeface="Roboto Black" panose="02000000000000000000" pitchFamily="2"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cs-CZ"/>
              <a:t>Po kliknutí můžete upravovat styly textu v předloze.</a:t>
            </a:r>
          </a:p>
        </p:txBody>
      </p:sp>
      <p:sp>
        <p:nvSpPr>
          <p:cNvPr id="14" name="Date Placeholder 3">
            <a:extLst>
              <a:ext uri="{FF2B5EF4-FFF2-40B4-BE49-F238E27FC236}">
                <a16:creationId xmlns:a16="http://schemas.microsoft.com/office/drawing/2014/main" id="{C1E9ED96-6444-45F9-B643-9C3065103B35}"/>
              </a:ext>
            </a:extLst>
          </p:cNvPr>
          <p:cNvSpPr>
            <a:spLocks noGrp="1"/>
          </p:cNvSpPr>
          <p:nvPr>
            <p:ph type="dt" sz="half" idx="2"/>
          </p:nvPr>
        </p:nvSpPr>
        <p:spPr>
          <a:xfrm>
            <a:off x="14464800" y="9525000"/>
            <a:ext cx="2743200" cy="761999"/>
          </a:xfrm>
          <a:prstGeom prst="rect">
            <a:avLst/>
          </a:prstGeom>
        </p:spPr>
        <p:txBody>
          <a:bodyPr vert="horz" lIns="0" tIns="0" rIns="0" bIns="0" rtlCol="0" anchor="ctr"/>
          <a:lstStyle>
            <a:lvl1pPr algn="r">
              <a:defRPr sz="1800">
                <a:solidFill>
                  <a:schemeClr val="tx1">
                    <a:tint val="75000"/>
                  </a:schemeClr>
                </a:solidFill>
                <a:latin typeface="+mn-lt"/>
                <a:ea typeface="Roboto" panose="02000000000000000000" pitchFamily="2" charset="0"/>
                <a:cs typeface="Calibri" panose="020F0502020204030204" pitchFamily="34" charset="0"/>
              </a:defRPr>
            </a:lvl1pPr>
          </a:lstStyle>
          <a:p>
            <a:fld id="{7A3072F3-67BD-48D5-A6DA-38E4E24F7F23}" type="datetime3">
              <a:rPr lang="cs-CZ" smtClean="0"/>
              <a:pPr/>
              <a:t>12/05/25</a:t>
            </a:fld>
            <a:endParaRPr lang="en-US" dirty="0"/>
          </a:p>
        </p:txBody>
      </p:sp>
      <p:sp>
        <p:nvSpPr>
          <p:cNvPr id="17" name="TextovéPole 16">
            <a:extLst>
              <a:ext uri="{FF2B5EF4-FFF2-40B4-BE49-F238E27FC236}">
                <a16:creationId xmlns:a16="http://schemas.microsoft.com/office/drawing/2014/main" id="{CDAAA473-D3A8-4137-9F05-9459EA67B78C}"/>
              </a:ext>
            </a:extLst>
          </p:cNvPr>
          <p:cNvSpPr txBox="1"/>
          <p:nvPr userDrawn="1"/>
        </p:nvSpPr>
        <p:spPr>
          <a:xfrm>
            <a:off x="11088000" y="8510108"/>
            <a:ext cx="6120000" cy="484748"/>
          </a:xfrm>
          <a:prstGeom prst="rect">
            <a:avLst/>
          </a:prstGeom>
          <a:noFill/>
        </p:spPr>
        <p:txBody>
          <a:bodyPr wrap="square" lIns="0" tIns="0" rIns="0" bIns="0" rtlCol="0">
            <a:spAutoFit/>
          </a:bodyPr>
          <a:lstStyle/>
          <a:p>
            <a:pPr algn="r"/>
            <a:r>
              <a:rPr lang="cs-CZ" sz="3150" b="1" dirty="0">
                <a:solidFill>
                  <a:schemeClr val="bg1"/>
                </a:solidFill>
                <a:latin typeface="+mn-lt"/>
                <a:ea typeface="Roboto Medium" panose="02000000000000000000" pitchFamily="2" charset="0"/>
              </a:rPr>
              <a:t>Univerzita plná života</a:t>
            </a:r>
          </a:p>
        </p:txBody>
      </p:sp>
      <p:sp>
        <p:nvSpPr>
          <p:cNvPr id="19" name="TextovéPole 18">
            <a:extLst>
              <a:ext uri="{FF2B5EF4-FFF2-40B4-BE49-F238E27FC236}">
                <a16:creationId xmlns:a16="http://schemas.microsoft.com/office/drawing/2014/main" id="{2674ACF6-F042-4AB9-9C55-1F42524960ED}"/>
              </a:ext>
            </a:extLst>
          </p:cNvPr>
          <p:cNvSpPr txBox="1"/>
          <p:nvPr userDrawn="1"/>
        </p:nvSpPr>
        <p:spPr>
          <a:xfrm>
            <a:off x="1080000" y="9577880"/>
            <a:ext cx="6150837" cy="553998"/>
          </a:xfrm>
          <a:prstGeom prst="rect">
            <a:avLst/>
          </a:prstGeom>
          <a:noFill/>
        </p:spPr>
        <p:txBody>
          <a:bodyPr wrap="square" lIns="0" tIns="0" rIns="0" bIns="0" rtlCol="0">
            <a:spAutoFit/>
          </a:bodyPr>
          <a:lstStyle/>
          <a:p>
            <a:r>
              <a:rPr lang="cs-CZ" sz="3600" dirty="0" err="1">
                <a:solidFill>
                  <a:srgbClr val="413C91"/>
                </a:solidFill>
                <a:latin typeface="+mn-lt"/>
                <a:cs typeface="Calibri" panose="020F0502020204030204" pitchFamily="34" charset="0"/>
              </a:rPr>
              <a:t>tf.czu.cz</a:t>
            </a:r>
            <a:endParaRPr lang="cs-CZ" sz="3600" dirty="0">
              <a:solidFill>
                <a:srgbClr val="413C91"/>
              </a:solidFill>
              <a:latin typeface="+mn-lt"/>
              <a:cs typeface="Calibri" panose="020F0502020204030204" pitchFamily="34" charset="0"/>
            </a:endParaRPr>
          </a:p>
        </p:txBody>
      </p:sp>
      <p:sp>
        <p:nvSpPr>
          <p:cNvPr id="21" name="Zástupný symbol pro text 4">
            <a:extLst>
              <a:ext uri="{FF2B5EF4-FFF2-40B4-BE49-F238E27FC236}">
                <a16:creationId xmlns:a16="http://schemas.microsoft.com/office/drawing/2014/main" id="{FAA28F02-3B4C-4545-BAFD-AE9E697F031A}"/>
              </a:ext>
            </a:extLst>
          </p:cNvPr>
          <p:cNvSpPr>
            <a:spLocks noGrp="1"/>
          </p:cNvSpPr>
          <p:nvPr>
            <p:ph type="body" sz="quarter" idx="11"/>
          </p:nvPr>
        </p:nvSpPr>
        <p:spPr>
          <a:xfrm>
            <a:off x="6087438" y="6605445"/>
            <a:ext cx="6113123" cy="979161"/>
          </a:xfrm>
          <a:prstGeom prst="rect">
            <a:avLst/>
          </a:prstGeom>
        </p:spPr>
        <p:txBody>
          <a:bodyPr/>
          <a:lstStyle>
            <a:lvl1pPr marL="0" indent="0" algn="ctr">
              <a:buNone/>
              <a:defRPr sz="3200" b="1">
                <a:solidFill>
                  <a:schemeClr val="bg1"/>
                </a:solidFill>
                <a:effectLst>
                  <a:glow rad="139700">
                    <a:schemeClr val="tx1">
                      <a:lumMod val="65000"/>
                      <a:lumOff val="35000"/>
                      <a:alpha val="40000"/>
                    </a:schemeClr>
                  </a:glow>
                </a:effectLst>
                <a:latin typeface="+mn-lt"/>
                <a:ea typeface="Roboto Medium" panose="02000000000000000000" pitchFamily="2" charset="0"/>
                <a:cs typeface="Calibri" panose="020F0502020204030204" pitchFamily="34" charset="0"/>
              </a:defRPr>
            </a:lvl1pPr>
          </a:lstStyle>
          <a:p>
            <a:pPr lvl="0"/>
            <a:r>
              <a:rPr lang="cs-CZ"/>
              <a:t>Po kliknutí můžete upravovat styly textu v předloze.</a:t>
            </a:r>
          </a:p>
        </p:txBody>
      </p:sp>
    </p:spTree>
    <p:extLst>
      <p:ext uri="{BB962C8B-B14F-4D97-AF65-F5344CB8AC3E}">
        <p14:creationId xmlns:p14="http://schemas.microsoft.com/office/powerpoint/2010/main" val="3825330407"/>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Úvodní snímek 4">
    <p:spTree>
      <p:nvGrpSpPr>
        <p:cNvPr id="1" name=""/>
        <p:cNvGrpSpPr/>
        <p:nvPr/>
      </p:nvGrpSpPr>
      <p:grpSpPr>
        <a:xfrm>
          <a:off x="0" y="0"/>
          <a:ext cx="0" cy="0"/>
          <a:chOff x="0" y="0"/>
          <a:chExt cx="0" cy="0"/>
        </a:xfrm>
      </p:grpSpPr>
      <p:pic>
        <p:nvPicPr>
          <p:cNvPr id="3" name="Obrázek 2">
            <a:extLst>
              <a:ext uri="{FF2B5EF4-FFF2-40B4-BE49-F238E27FC236}">
                <a16:creationId xmlns:a16="http://schemas.microsoft.com/office/drawing/2014/main" id="{79C5E546-3806-41A1-87D3-7E4A64F7A40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4191" b="-88"/>
          <a:stretch/>
        </p:blipFill>
        <p:spPr>
          <a:xfrm>
            <a:off x="0" y="0"/>
            <a:ext cx="18287997" cy="8028000"/>
          </a:xfrm>
          <a:prstGeom prst="rect">
            <a:avLst/>
          </a:prstGeom>
        </p:spPr>
      </p:pic>
      <p:sp>
        <p:nvSpPr>
          <p:cNvPr id="16" name="Obdélník 15">
            <a:extLst>
              <a:ext uri="{FF2B5EF4-FFF2-40B4-BE49-F238E27FC236}">
                <a16:creationId xmlns:a16="http://schemas.microsoft.com/office/drawing/2014/main" id="{1643ACDB-D8F3-4612-82CD-DE8296E167B2}"/>
              </a:ext>
            </a:extLst>
          </p:cNvPr>
          <p:cNvSpPr/>
          <p:nvPr userDrawn="1"/>
        </p:nvSpPr>
        <p:spPr>
          <a:xfrm>
            <a:off x="2" y="8001000"/>
            <a:ext cx="18287999" cy="1524000"/>
          </a:xfrm>
          <a:prstGeom prst="rect">
            <a:avLst/>
          </a:prstGeom>
          <a:solidFill>
            <a:srgbClr val="413C9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sz="4050" dirty="0"/>
          </a:p>
        </p:txBody>
      </p:sp>
      <p:pic>
        <p:nvPicPr>
          <p:cNvPr id="10" name="Obrázek 9">
            <a:extLst>
              <a:ext uri="{FF2B5EF4-FFF2-40B4-BE49-F238E27FC236}">
                <a16:creationId xmlns:a16="http://schemas.microsoft.com/office/drawing/2014/main" id="{C14ACE49-A966-4116-BBCB-81708E9BC8B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5470" y="7778839"/>
            <a:ext cx="4095606" cy="1912014"/>
          </a:xfrm>
          <a:prstGeom prst="rect">
            <a:avLst/>
          </a:prstGeom>
        </p:spPr>
      </p:pic>
      <p:sp>
        <p:nvSpPr>
          <p:cNvPr id="14" name="Zástupný symbol pro text 3">
            <a:extLst>
              <a:ext uri="{FF2B5EF4-FFF2-40B4-BE49-F238E27FC236}">
                <a16:creationId xmlns:a16="http://schemas.microsoft.com/office/drawing/2014/main" id="{4ECDD36C-4B50-4A1B-80E2-8C4FBE7FEC8D}"/>
              </a:ext>
            </a:extLst>
          </p:cNvPr>
          <p:cNvSpPr>
            <a:spLocks noGrp="1"/>
          </p:cNvSpPr>
          <p:nvPr>
            <p:ph type="body" sz="quarter" idx="12"/>
          </p:nvPr>
        </p:nvSpPr>
        <p:spPr>
          <a:xfrm>
            <a:off x="1444751" y="1675047"/>
            <a:ext cx="15398495" cy="4356100"/>
          </a:xfrm>
          <a:prstGeom prst="rect">
            <a:avLst/>
          </a:prstGeom>
        </p:spPr>
        <p:txBody>
          <a:bodyPr anchor="ctr" anchorCtr="0">
            <a:normAutofit/>
          </a:bodyPr>
          <a:lstStyle>
            <a:lvl1pPr marL="0" indent="0" algn="ctr">
              <a:lnSpc>
                <a:spcPct val="100000"/>
              </a:lnSpc>
              <a:spcBef>
                <a:spcPts val="0"/>
              </a:spcBef>
              <a:buNone/>
              <a:defRPr sz="9600" b="1">
                <a:solidFill>
                  <a:schemeClr val="bg1"/>
                </a:solidFill>
                <a:effectLst>
                  <a:glow rad="139700">
                    <a:schemeClr val="tx1">
                      <a:lumMod val="65000"/>
                      <a:lumOff val="35000"/>
                      <a:alpha val="40000"/>
                    </a:schemeClr>
                  </a:glow>
                </a:effectLst>
                <a:latin typeface="+mn-lt"/>
                <a:ea typeface="Roboto Black" panose="02000000000000000000" pitchFamily="2"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cs-CZ"/>
              <a:t>Po kliknutí můžete upravovat styly textu v předloze.</a:t>
            </a:r>
          </a:p>
        </p:txBody>
      </p:sp>
      <p:sp>
        <p:nvSpPr>
          <p:cNvPr id="15" name="Date Placeholder 3">
            <a:extLst>
              <a:ext uri="{FF2B5EF4-FFF2-40B4-BE49-F238E27FC236}">
                <a16:creationId xmlns:a16="http://schemas.microsoft.com/office/drawing/2014/main" id="{5957D04E-070D-4336-A2A3-27A80BA4C32D}"/>
              </a:ext>
            </a:extLst>
          </p:cNvPr>
          <p:cNvSpPr>
            <a:spLocks noGrp="1"/>
          </p:cNvSpPr>
          <p:nvPr>
            <p:ph type="dt" sz="half" idx="2"/>
          </p:nvPr>
        </p:nvSpPr>
        <p:spPr>
          <a:xfrm>
            <a:off x="14464800" y="9525000"/>
            <a:ext cx="2743200" cy="761999"/>
          </a:xfrm>
          <a:prstGeom prst="rect">
            <a:avLst/>
          </a:prstGeom>
        </p:spPr>
        <p:txBody>
          <a:bodyPr vert="horz" lIns="0" tIns="0" rIns="0" bIns="0" rtlCol="0" anchor="ctr"/>
          <a:lstStyle>
            <a:lvl1pPr algn="r">
              <a:defRPr sz="1800">
                <a:solidFill>
                  <a:schemeClr val="tx1">
                    <a:tint val="75000"/>
                  </a:schemeClr>
                </a:solidFill>
                <a:latin typeface="+mn-lt"/>
                <a:ea typeface="Roboto" panose="02000000000000000000" pitchFamily="2" charset="0"/>
                <a:cs typeface="Calibri" panose="020F0502020204030204" pitchFamily="34" charset="0"/>
              </a:defRPr>
            </a:lvl1pPr>
          </a:lstStyle>
          <a:p>
            <a:fld id="{7A3072F3-67BD-48D5-A6DA-38E4E24F7F23}" type="datetime3">
              <a:rPr lang="cs-CZ" smtClean="0"/>
              <a:pPr/>
              <a:t>12/05/25</a:t>
            </a:fld>
            <a:endParaRPr lang="en-US" dirty="0"/>
          </a:p>
        </p:txBody>
      </p:sp>
      <p:sp>
        <p:nvSpPr>
          <p:cNvPr id="17" name="TextovéPole 16">
            <a:extLst>
              <a:ext uri="{FF2B5EF4-FFF2-40B4-BE49-F238E27FC236}">
                <a16:creationId xmlns:a16="http://schemas.microsoft.com/office/drawing/2014/main" id="{05CD9897-4AF2-468E-96D3-1A633E50FAA1}"/>
              </a:ext>
            </a:extLst>
          </p:cNvPr>
          <p:cNvSpPr txBox="1"/>
          <p:nvPr userDrawn="1"/>
        </p:nvSpPr>
        <p:spPr>
          <a:xfrm>
            <a:off x="11088000" y="8510108"/>
            <a:ext cx="6120000" cy="484748"/>
          </a:xfrm>
          <a:prstGeom prst="rect">
            <a:avLst/>
          </a:prstGeom>
          <a:noFill/>
        </p:spPr>
        <p:txBody>
          <a:bodyPr wrap="square" lIns="0" tIns="0" rIns="0" bIns="0" rtlCol="0">
            <a:spAutoFit/>
          </a:bodyPr>
          <a:lstStyle/>
          <a:p>
            <a:pPr algn="r"/>
            <a:r>
              <a:rPr lang="cs-CZ" sz="3150" b="1" dirty="0">
                <a:solidFill>
                  <a:schemeClr val="bg1"/>
                </a:solidFill>
                <a:latin typeface="+mn-lt"/>
                <a:ea typeface="Roboto Medium" panose="02000000000000000000" pitchFamily="2" charset="0"/>
              </a:rPr>
              <a:t>Univerzita plná života</a:t>
            </a:r>
          </a:p>
        </p:txBody>
      </p:sp>
      <p:sp>
        <p:nvSpPr>
          <p:cNvPr id="19" name="TextovéPole 18">
            <a:extLst>
              <a:ext uri="{FF2B5EF4-FFF2-40B4-BE49-F238E27FC236}">
                <a16:creationId xmlns:a16="http://schemas.microsoft.com/office/drawing/2014/main" id="{A1C2992F-FD7B-4C7E-B424-69310DB67900}"/>
              </a:ext>
            </a:extLst>
          </p:cNvPr>
          <p:cNvSpPr txBox="1"/>
          <p:nvPr userDrawn="1"/>
        </p:nvSpPr>
        <p:spPr>
          <a:xfrm>
            <a:off x="1080000" y="9577880"/>
            <a:ext cx="6150837" cy="553998"/>
          </a:xfrm>
          <a:prstGeom prst="rect">
            <a:avLst/>
          </a:prstGeom>
          <a:noFill/>
        </p:spPr>
        <p:txBody>
          <a:bodyPr wrap="square" lIns="0" tIns="0" rIns="0" bIns="0" rtlCol="0">
            <a:spAutoFit/>
          </a:bodyPr>
          <a:lstStyle/>
          <a:p>
            <a:r>
              <a:rPr lang="cs-CZ" sz="3600" dirty="0" err="1">
                <a:solidFill>
                  <a:srgbClr val="413C91"/>
                </a:solidFill>
                <a:latin typeface="+mn-lt"/>
                <a:cs typeface="Calibri" panose="020F0502020204030204" pitchFamily="34" charset="0"/>
              </a:rPr>
              <a:t>tf.czu.cz</a:t>
            </a:r>
            <a:endParaRPr lang="cs-CZ" sz="3600" dirty="0">
              <a:solidFill>
                <a:srgbClr val="413C91"/>
              </a:solidFill>
              <a:latin typeface="+mn-lt"/>
              <a:cs typeface="Calibri" panose="020F0502020204030204" pitchFamily="34" charset="0"/>
            </a:endParaRPr>
          </a:p>
        </p:txBody>
      </p:sp>
      <p:sp>
        <p:nvSpPr>
          <p:cNvPr id="21" name="Zástupný symbol pro text 4">
            <a:extLst>
              <a:ext uri="{FF2B5EF4-FFF2-40B4-BE49-F238E27FC236}">
                <a16:creationId xmlns:a16="http://schemas.microsoft.com/office/drawing/2014/main" id="{A8052AA8-2893-434B-BC32-29AB51F22F14}"/>
              </a:ext>
            </a:extLst>
          </p:cNvPr>
          <p:cNvSpPr>
            <a:spLocks noGrp="1"/>
          </p:cNvSpPr>
          <p:nvPr>
            <p:ph type="body" sz="quarter" idx="11"/>
          </p:nvPr>
        </p:nvSpPr>
        <p:spPr>
          <a:xfrm>
            <a:off x="6087438" y="6605445"/>
            <a:ext cx="6113123" cy="979161"/>
          </a:xfrm>
          <a:prstGeom prst="rect">
            <a:avLst/>
          </a:prstGeom>
        </p:spPr>
        <p:txBody>
          <a:bodyPr/>
          <a:lstStyle>
            <a:lvl1pPr marL="0" indent="0" algn="ctr">
              <a:buNone/>
              <a:defRPr sz="3200" b="1">
                <a:solidFill>
                  <a:schemeClr val="bg1"/>
                </a:solidFill>
                <a:effectLst>
                  <a:glow rad="139700">
                    <a:schemeClr val="tx1">
                      <a:lumMod val="65000"/>
                      <a:lumOff val="35000"/>
                      <a:alpha val="40000"/>
                    </a:schemeClr>
                  </a:glow>
                </a:effectLst>
                <a:latin typeface="+mn-lt"/>
                <a:ea typeface="Roboto Medium" panose="02000000000000000000" pitchFamily="2" charset="0"/>
                <a:cs typeface="Calibri" panose="020F0502020204030204" pitchFamily="34" charset="0"/>
              </a:defRPr>
            </a:lvl1pPr>
          </a:lstStyle>
          <a:p>
            <a:pPr lvl="0"/>
            <a:r>
              <a:rPr lang="cs-CZ"/>
              <a:t>Po kliknutí můžete upravovat styly textu v předloze.</a:t>
            </a:r>
          </a:p>
        </p:txBody>
      </p:sp>
    </p:spTree>
    <p:extLst>
      <p:ext uri="{BB962C8B-B14F-4D97-AF65-F5344CB8AC3E}">
        <p14:creationId xmlns:p14="http://schemas.microsoft.com/office/powerpoint/2010/main" val="1888470636"/>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ddíl - Předěl - Kapitola 1">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8DD13F2A-11D3-42C8-83F3-81FF4931281C}"/>
              </a:ext>
            </a:extLst>
          </p:cNvPr>
          <p:cNvSpPr/>
          <p:nvPr userDrawn="1"/>
        </p:nvSpPr>
        <p:spPr>
          <a:xfrm>
            <a:off x="1000125" y="1087344"/>
            <a:ext cx="16287750" cy="8112312"/>
          </a:xfrm>
          <a:prstGeom prst="rect">
            <a:avLst/>
          </a:prstGeom>
          <a:solidFill>
            <a:srgbClr val="413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dirty="0"/>
          </a:p>
        </p:txBody>
      </p:sp>
      <p:pic>
        <p:nvPicPr>
          <p:cNvPr id="5" name="Obrázek 4">
            <a:extLst>
              <a:ext uri="{FF2B5EF4-FFF2-40B4-BE49-F238E27FC236}">
                <a16:creationId xmlns:a16="http://schemas.microsoft.com/office/drawing/2014/main" id="{CE96E36B-1715-4B38-B024-68D40B515CF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453" y="9180032"/>
            <a:ext cx="2366350" cy="1103134"/>
          </a:xfrm>
          <a:prstGeom prst="rect">
            <a:avLst/>
          </a:prstGeom>
        </p:spPr>
      </p:pic>
      <p:sp>
        <p:nvSpPr>
          <p:cNvPr id="6" name="Zástupný symbol pro text 3">
            <a:extLst>
              <a:ext uri="{FF2B5EF4-FFF2-40B4-BE49-F238E27FC236}">
                <a16:creationId xmlns:a16="http://schemas.microsoft.com/office/drawing/2014/main" id="{469AE8A7-68C2-47F9-BED7-C7ED2949BA68}"/>
              </a:ext>
            </a:extLst>
          </p:cNvPr>
          <p:cNvSpPr>
            <a:spLocks noGrp="1"/>
          </p:cNvSpPr>
          <p:nvPr>
            <p:ph type="body" sz="quarter" idx="12"/>
          </p:nvPr>
        </p:nvSpPr>
        <p:spPr>
          <a:xfrm>
            <a:off x="1628775" y="4348612"/>
            <a:ext cx="15044738" cy="1589776"/>
          </a:xfrm>
          <a:prstGeom prst="rect">
            <a:avLst/>
          </a:prstGeom>
        </p:spPr>
        <p:txBody>
          <a:bodyPr anchor="ctr" anchorCtr="0">
            <a:normAutofit/>
          </a:bodyPr>
          <a:lstStyle>
            <a:lvl1pPr marL="0" indent="0" algn="ctr">
              <a:lnSpc>
                <a:spcPct val="100000"/>
              </a:lnSpc>
              <a:spcBef>
                <a:spcPts val="0"/>
              </a:spcBef>
              <a:buNone/>
              <a:defRPr sz="8000" b="1">
                <a:solidFill>
                  <a:schemeClr val="bg1"/>
                </a:solidFill>
                <a:effectLst/>
                <a:latin typeface="+mn-lt"/>
                <a:ea typeface="Roboto Black" panose="02000000000000000000" pitchFamily="2"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cs-CZ"/>
              <a:t>Po kliknutí můžete upravovat styly textu v předloze.</a:t>
            </a:r>
          </a:p>
        </p:txBody>
      </p:sp>
    </p:spTree>
    <p:extLst>
      <p:ext uri="{BB962C8B-B14F-4D97-AF65-F5344CB8AC3E}">
        <p14:creationId xmlns:p14="http://schemas.microsoft.com/office/powerpoint/2010/main" val="3982303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ddíl - Předěl - Kapitola 2">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8DD13F2A-11D3-42C8-83F3-81FF4931281C}"/>
              </a:ext>
            </a:extLst>
          </p:cNvPr>
          <p:cNvSpPr/>
          <p:nvPr userDrawn="1"/>
        </p:nvSpPr>
        <p:spPr>
          <a:xfrm>
            <a:off x="1000125" y="1087344"/>
            <a:ext cx="16287750" cy="811231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dirty="0"/>
          </a:p>
        </p:txBody>
      </p:sp>
      <p:pic>
        <p:nvPicPr>
          <p:cNvPr id="7" name="Obrázek 6">
            <a:extLst>
              <a:ext uri="{FF2B5EF4-FFF2-40B4-BE49-F238E27FC236}">
                <a16:creationId xmlns:a16="http://schemas.microsoft.com/office/drawing/2014/main" id="{56B931EA-71F2-46A7-B4FC-7F7D9D6F8F7E}"/>
              </a:ext>
            </a:extLst>
          </p:cNvPr>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79453" y="9180032"/>
            <a:ext cx="2366350" cy="1103134"/>
          </a:xfrm>
          <a:prstGeom prst="rect">
            <a:avLst/>
          </a:prstGeom>
        </p:spPr>
      </p:pic>
      <p:sp>
        <p:nvSpPr>
          <p:cNvPr id="6" name="Zástupný symbol pro text 3">
            <a:extLst>
              <a:ext uri="{FF2B5EF4-FFF2-40B4-BE49-F238E27FC236}">
                <a16:creationId xmlns:a16="http://schemas.microsoft.com/office/drawing/2014/main" id="{3513E132-95E8-4CFB-8D40-49A138FF5B4A}"/>
              </a:ext>
            </a:extLst>
          </p:cNvPr>
          <p:cNvSpPr>
            <a:spLocks noGrp="1"/>
          </p:cNvSpPr>
          <p:nvPr>
            <p:ph type="body" sz="quarter" idx="12"/>
          </p:nvPr>
        </p:nvSpPr>
        <p:spPr>
          <a:xfrm>
            <a:off x="1628775" y="4348612"/>
            <a:ext cx="15044738" cy="1589776"/>
          </a:xfrm>
          <a:prstGeom prst="rect">
            <a:avLst/>
          </a:prstGeom>
        </p:spPr>
        <p:txBody>
          <a:bodyPr anchor="ctr" anchorCtr="0">
            <a:normAutofit/>
          </a:bodyPr>
          <a:lstStyle>
            <a:lvl1pPr marL="0" indent="0" algn="ctr">
              <a:lnSpc>
                <a:spcPct val="100000"/>
              </a:lnSpc>
              <a:spcBef>
                <a:spcPts val="0"/>
              </a:spcBef>
              <a:buNone/>
              <a:defRPr sz="8000" b="1">
                <a:solidFill>
                  <a:schemeClr val="bg1"/>
                </a:solidFill>
                <a:effectLst/>
                <a:latin typeface="+mn-lt"/>
                <a:ea typeface="Roboto Black" panose="02000000000000000000" pitchFamily="2"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cs-CZ"/>
              <a:t>Po kliknutí můžete upravovat styly textu v předloze.</a:t>
            </a:r>
          </a:p>
        </p:txBody>
      </p:sp>
    </p:spTree>
    <p:extLst>
      <p:ext uri="{BB962C8B-B14F-4D97-AF65-F5344CB8AC3E}">
        <p14:creationId xmlns:p14="http://schemas.microsoft.com/office/powerpoint/2010/main" val="2340023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ddíl - Předěl - Kapitola 3">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8DD13F2A-11D3-42C8-83F3-81FF4931281C}"/>
              </a:ext>
            </a:extLst>
          </p:cNvPr>
          <p:cNvSpPr>
            <a:spLocks noChangeAspect="1"/>
          </p:cNvSpPr>
          <p:nvPr userDrawn="1"/>
        </p:nvSpPr>
        <p:spPr>
          <a:xfrm>
            <a:off x="1008000" y="1087344"/>
            <a:ext cx="16287750" cy="8100000"/>
          </a:xfrm>
          <a:prstGeom prst="rect">
            <a:avLst/>
          </a:prstGeom>
          <a:blipFill>
            <a:blip r:embed="rId2"/>
            <a:stretch>
              <a:fillRect t="-16664" b="-353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dirty="0"/>
          </a:p>
        </p:txBody>
      </p:sp>
      <p:pic>
        <p:nvPicPr>
          <p:cNvPr id="7" name="Obrázek 6">
            <a:extLst>
              <a:ext uri="{FF2B5EF4-FFF2-40B4-BE49-F238E27FC236}">
                <a16:creationId xmlns:a16="http://schemas.microsoft.com/office/drawing/2014/main" id="{A99E8BB9-8043-4C26-BE18-7050F0DD5AB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9453" y="9180032"/>
            <a:ext cx="2366350" cy="1103134"/>
          </a:xfrm>
          <a:prstGeom prst="rect">
            <a:avLst/>
          </a:prstGeom>
        </p:spPr>
      </p:pic>
      <p:sp>
        <p:nvSpPr>
          <p:cNvPr id="6" name="Zástupný symbol pro text 3">
            <a:extLst>
              <a:ext uri="{FF2B5EF4-FFF2-40B4-BE49-F238E27FC236}">
                <a16:creationId xmlns:a16="http://schemas.microsoft.com/office/drawing/2014/main" id="{2AE3DAE5-54F1-40E9-A04E-DB62F5E2B6E5}"/>
              </a:ext>
            </a:extLst>
          </p:cNvPr>
          <p:cNvSpPr>
            <a:spLocks noGrp="1"/>
          </p:cNvSpPr>
          <p:nvPr>
            <p:ph type="body" sz="quarter" idx="12"/>
          </p:nvPr>
        </p:nvSpPr>
        <p:spPr>
          <a:xfrm>
            <a:off x="1628775" y="4348612"/>
            <a:ext cx="15044738" cy="1589776"/>
          </a:xfrm>
          <a:prstGeom prst="rect">
            <a:avLst/>
          </a:prstGeom>
        </p:spPr>
        <p:txBody>
          <a:bodyPr anchor="ctr" anchorCtr="0">
            <a:normAutofit/>
          </a:bodyPr>
          <a:lstStyle>
            <a:lvl1pPr marL="0" indent="0" algn="ctr">
              <a:lnSpc>
                <a:spcPct val="100000"/>
              </a:lnSpc>
              <a:spcBef>
                <a:spcPts val="0"/>
              </a:spcBef>
              <a:buNone/>
              <a:defRPr sz="8000" b="1">
                <a:solidFill>
                  <a:schemeClr val="bg1"/>
                </a:solidFill>
                <a:effectLst/>
                <a:latin typeface="+mn-lt"/>
                <a:ea typeface="Roboto Black" panose="02000000000000000000" pitchFamily="2"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cs-CZ"/>
              <a:t>Po kliknutí můžete upravovat styly textu v předloze.</a:t>
            </a:r>
          </a:p>
        </p:txBody>
      </p:sp>
    </p:spTree>
    <p:extLst>
      <p:ext uri="{BB962C8B-B14F-4D97-AF65-F5344CB8AC3E}">
        <p14:creationId xmlns:p14="http://schemas.microsoft.com/office/powerpoint/2010/main" val="1996895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ddíl - Předěl - Kapitola 4">
    <p:spTree>
      <p:nvGrpSpPr>
        <p:cNvPr id="1" name=""/>
        <p:cNvGrpSpPr/>
        <p:nvPr/>
      </p:nvGrpSpPr>
      <p:grpSpPr>
        <a:xfrm>
          <a:off x="0" y="0"/>
          <a:ext cx="0" cy="0"/>
          <a:chOff x="0" y="0"/>
          <a:chExt cx="0" cy="0"/>
        </a:xfrm>
      </p:grpSpPr>
      <p:sp>
        <p:nvSpPr>
          <p:cNvPr id="4" name="Zástupný symbol obrázku 3">
            <a:extLst>
              <a:ext uri="{FF2B5EF4-FFF2-40B4-BE49-F238E27FC236}">
                <a16:creationId xmlns:a16="http://schemas.microsoft.com/office/drawing/2014/main" id="{111F4394-2415-419B-B732-71CE2B728F3A}"/>
              </a:ext>
            </a:extLst>
          </p:cNvPr>
          <p:cNvSpPr>
            <a:spLocks noGrp="1"/>
          </p:cNvSpPr>
          <p:nvPr>
            <p:ph type="pic" sz="quarter" idx="10"/>
          </p:nvPr>
        </p:nvSpPr>
        <p:spPr>
          <a:xfrm>
            <a:off x="1000126" y="1087199"/>
            <a:ext cx="16275600" cy="8110800"/>
          </a:xfrm>
          <a:prstGeom prst="rect">
            <a:avLst/>
          </a:prstGeom>
        </p:spPr>
        <p:txBody>
          <a:bodyPr/>
          <a:lstStyle/>
          <a:p>
            <a:r>
              <a:rPr lang="cs-CZ"/>
              <a:t>Kliknutím na ikonu přidáte obrázek.</a:t>
            </a:r>
            <a:endParaRPr lang="cs-CZ" dirty="0"/>
          </a:p>
        </p:txBody>
      </p:sp>
      <p:pic>
        <p:nvPicPr>
          <p:cNvPr id="5" name="Obrázek 4">
            <a:extLst>
              <a:ext uri="{FF2B5EF4-FFF2-40B4-BE49-F238E27FC236}">
                <a16:creationId xmlns:a16="http://schemas.microsoft.com/office/drawing/2014/main" id="{A5898199-B29D-447D-95E5-89928F350A4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453" y="9180032"/>
            <a:ext cx="2366350" cy="1103134"/>
          </a:xfrm>
          <a:prstGeom prst="rect">
            <a:avLst/>
          </a:prstGeom>
        </p:spPr>
      </p:pic>
      <p:sp>
        <p:nvSpPr>
          <p:cNvPr id="8" name="Zástupný symbol pro text 3">
            <a:extLst>
              <a:ext uri="{FF2B5EF4-FFF2-40B4-BE49-F238E27FC236}">
                <a16:creationId xmlns:a16="http://schemas.microsoft.com/office/drawing/2014/main" id="{E612D895-D2E3-4449-8960-8B0592B6DA09}"/>
              </a:ext>
            </a:extLst>
          </p:cNvPr>
          <p:cNvSpPr>
            <a:spLocks noGrp="1"/>
          </p:cNvSpPr>
          <p:nvPr>
            <p:ph type="body" sz="quarter" idx="12"/>
          </p:nvPr>
        </p:nvSpPr>
        <p:spPr>
          <a:xfrm>
            <a:off x="1000125" y="4348612"/>
            <a:ext cx="16287750" cy="1589776"/>
          </a:xfrm>
          <a:prstGeom prst="rect">
            <a:avLst/>
          </a:prstGeom>
        </p:spPr>
        <p:txBody>
          <a:bodyPr anchor="ctr" anchorCtr="0">
            <a:normAutofit/>
          </a:bodyPr>
          <a:lstStyle>
            <a:lvl1pPr marL="0" indent="0" algn="ctr">
              <a:lnSpc>
                <a:spcPct val="100000"/>
              </a:lnSpc>
              <a:spcBef>
                <a:spcPts val="0"/>
              </a:spcBef>
              <a:buNone/>
              <a:defRPr sz="8000" b="1">
                <a:solidFill>
                  <a:schemeClr val="bg1"/>
                </a:solidFill>
                <a:effectLst>
                  <a:glow rad="139700">
                    <a:schemeClr val="tx1">
                      <a:lumMod val="65000"/>
                      <a:lumOff val="35000"/>
                      <a:alpha val="40000"/>
                    </a:schemeClr>
                  </a:glow>
                </a:effectLst>
                <a:latin typeface="+mn-lt"/>
                <a:ea typeface="Roboto Black" panose="02000000000000000000" pitchFamily="2"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cs-CZ"/>
              <a:t>Po kliknutí můžete upravovat styly textu v předloze.</a:t>
            </a:r>
          </a:p>
        </p:txBody>
      </p:sp>
    </p:spTree>
    <p:extLst>
      <p:ext uri="{BB962C8B-B14F-4D97-AF65-F5344CB8AC3E}">
        <p14:creationId xmlns:p14="http://schemas.microsoft.com/office/powerpoint/2010/main" val="3920324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ový slide 1">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96DD5CD3-7617-4840-AA29-D0221417B652}"/>
              </a:ext>
            </a:extLst>
          </p:cNvPr>
          <p:cNvSpPr/>
          <p:nvPr userDrawn="1"/>
        </p:nvSpPr>
        <p:spPr>
          <a:xfrm>
            <a:off x="0" y="1043118"/>
            <a:ext cx="18288000" cy="1892451"/>
          </a:xfrm>
          <a:prstGeom prst="rect">
            <a:avLst/>
          </a:prstGeom>
          <a:solidFill>
            <a:srgbClr val="413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a:p>
        </p:txBody>
      </p:sp>
      <p:pic>
        <p:nvPicPr>
          <p:cNvPr id="9" name="Obrázek 8">
            <a:extLst>
              <a:ext uri="{FF2B5EF4-FFF2-40B4-BE49-F238E27FC236}">
                <a16:creationId xmlns:a16="http://schemas.microsoft.com/office/drawing/2014/main" id="{F4A793D0-309B-40EC-A585-1DA5E9501812}"/>
              </a:ext>
            </a:extLst>
          </p:cNvPr>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2481529" y="3578185"/>
            <a:ext cx="4788570" cy="5753192"/>
          </a:xfrm>
          <a:prstGeom prst="rect">
            <a:avLst/>
          </a:prstGeom>
        </p:spPr>
      </p:pic>
      <p:sp>
        <p:nvSpPr>
          <p:cNvPr id="13" name="Zástupný text 2">
            <a:extLst>
              <a:ext uri="{FF2B5EF4-FFF2-40B4-BE49-F238E27FC236}">
                <a16:creationId xmlns:a16="http://schemas.microsoft.com/office/drawing/2014/main" id="{05A6C3EB-4BBB-449B-A867-4B6BB374F36B}"/>
              </a:ext>
            </a:extLst>
          </p:cNvPr>
          <p:cNvSpPr>
            <a:spLocks noGrp="1"/>
          </p:cNvSpPr>
          <p:nvPr>
            <p:ph type="body" sz="quarter" idx="10" hasCustomPrompt="1"/>
          </p:nvPr>
        </p:nvSpPr>
        <p:spPr>
          <a:xfrm>
            <a:off x="1080000" y="1043118"/>
            <a:ext cx="13334643" cy="1892451"/>
          </a:xfrm>
          <a:prstGeom prst="rect">
            <a:avLst/>
          </a:prstGeom>
        </p:spPr>
        <p:txBody>
          <a:bodyPr anchor="ctr">
            <a:normAutofit/>
          </a:bodyPr>
          <a:lstStyle>
            <a:lvl1pPr marL="0" indent="0">
              <a:buNone/>
              <a:defRPr sz="8100" b="1">
                <a:solidFill>
                  <a:schemeClr val="bg1"/>
                </a:solidFill>
                <a:latin typeface="+mn-lt"/>
                <a:ea typeface="Roboto Medium" panose="02000000000000000000" pitchFamily="2" charset="0"/>
                <a:cs typeface="Calibri" panose="020F0502020204030204" pitchFamily="34" charset="0"/>
              </a:defRPr>
            </a:lvl1pPr>
          </a:lstStyle>
          <a:p>
            <a:pPr lvl="0"/>
            <a:r>
              <a:rPr lang="cs-CZ" dirty="0"/>
              <a:t>Název slidu</a:t>
            </a:r>
          </a:p>
        </p:txBody>
      </p:sp>
      <p:sp>
        <p:nvSpPr>
          <p:cNvPr id="16" name="Zástupný text 2">
            <a:extLst>
              <a:ext uri="{FF2B5EF4-FFF2-40B4-BE49-F238E27FC236}">
                <a16:creationId xmlns:a16="http://schemas.microsoft.com/office/drawing/2014/main" id="{84FC747A-CE45-4AD6-BCF5-789FDA710AF4}"/>
              </a:ext>
            </a:extLst>
          </p:cNvPr>
          <p:cNvSpPr>
            <a:spLocks noGrp="1"/>
          </p:cNvSpPr>
          <p:nvPr>
            <p:ph type="body" sz="quarter" idx="12" hasCustomPrompt="1"/>
          </p:nvPr>
        </p:nvSpPr>
        <p:spPr>
          <a:xfrm>
            <a:off x="1080000" y="0"/>
            <a:ext cx="13334643" cy="1043118"/>
          </a:xfrm>
          <a:prstGeom prst="rect">
            <a:avLst/>
          </a:prstGeom>
        </p:spPr>
        <p:txBody>
          <a:bodyPr anchor="ctr"/>
          <a:lstStyle>
            <a:lvl1pPr marL="0" indent="0">
              <a:buNone/>
              <a:defRPr sz="3000" b="0">
                <a:solidFill>
                  <a:srgbClr val="413C91"/>
                </a:solidFill>
                <a:latin typeface="+mn-lt"/>
                <a:ea typeface="Roboto Medium" panose="02000000000000000000" pitchFamily="2" charset="0"/>
                <a:cs typeface="Calibri" panose="020F0502020204030204" pitchFamily="34" charset="0"/>
              </a:defRPr>
            </a:lvl1pPr>
          </a:lstStyle>
          <a:p>
            <a:pPr lvl="0"/>
            <a:r>
              <a:rPr lang="cs-CZ" dirty="0"/>
              <a:t>Název oddílu</a:t>
            </a:r>
          </a:p>
        </p:txBody>
      </p:sp>
      <p:sp>
        <p:nvSpPr>
          <p:cNvPr id="18" name="TextovéPole 17">
            <a:extLst>
              <a:ext uri="{FF2B5EF4-FFF2-40B4-BE49-F238E27FC236}">
                <a16:creationId xmlns:a16="http://schemas.microsoft.com/office/drawing/2014/main" id="{9FC921E7-796D-428F-8278-6CB566CDDAFE}"/>
              </a:ext>
            </a:extLst>
          </p:cNvPr>
          <p:cNvSpPr txBox="1"/>
          <p:nvPr userDrawn="1"/>
        </p:nvSpPr>
        <p:spPr>
          <a:xfrm>
            <a:off x="1080000" y="9243882"/>
            <a:ext cx="5352884" cy="1043118"/>
          </a:xfrm>
          <a:prstGeom prst="rect">
            <a:avLst/>
          </a:prstGeom>
          <a:noFill/>
        </p:spPr>
        <p:txBody>
          <a:bodyPr wrap="none" lIns="0" tIns="0" rIns="0" bIns="0" rtlCol="0" anchor="ctr" anchorCtr="0">
            <a:noAutofit/>
          </a:bodyPr>
          <a:lstStyle/>
          <a:p>
            <a:r>
              <a:rPr lang="cs-CZ" sz="2400" b="1" dirty="0">
                <a:solidFill>
                  <a:schemeClr val="bg1">
                    <a:lumMod val="75000"/>
                  </a:schemeClr>
                </a:solidFill>
                <a:latin typeface="+mn-lt"/>
                <a:ea typeface="Roboto Medium" panose="02000000000000000000" pitchFamily="2" charset="0"/>
                <a:cs typeface="Calibri" panose="020F0502020204030204" pitchFamily="34" charset="0"/>
              </a:rPr>
              <a:t>Česká zemědělská univerzita v Praze</a:t>
            </a:r>
          </a:p>
        </p:txBody>
      </p:sp>
      <p:sp>
        <p:nvSpPr>
          <p:cNvPr id="20" name="TextovéPole 19">
            <a:extLst>
              <a:ext uri="{FF2B5EF4-FFF2-40B4-BE49-F238E27FC236}">
                <a16:creationId xmlns:a16="http://schemas.microsoft.com/office/drawing/2014/main" id="{A29C676B-5A41-4394-B279-22998EBF6776}"/>
              </a:ext>
            </a:extLst>
          </p:cNvPr>
          <p:cNvSpPr txBox="1"/>
          <p:nvPr userDrawn="1"/>
        </p:nvSpPr>
        <p:spPr>
          <a:xfrm>
            <a:off x="14158294" y="-1"/>
            <a:ext cx="3049706" cy="1043117"/>
          </a:xfrm>
          <a:prstGeom prst="rect">
            <a:avLst/>
          </a:prstGeom>
          <a:noFill/>
        </p:spPr>
        <p:txBody>
          <a:bodyPr wrap="square" lIns="0" tIns="0" rIns="0" bIns="0" rtlCol="0" anchor="ctr" anchorCtr="0">
            <a:noAutofit/>
          </a:bodyPr>
          <a:lstStyle/>
          <a:p>
            <a:pPr algn="r"/>
            <a:r>
              <a:rPr lang="cs-CZ" sz="3600" b="1" dirty="0" err="1">
                <a:solidFill>
                  <a:schemeClr val="bg2">
                    <a:lumMod val="75000"/>
                  </a:schemeClr>
                </a:solidFill>
                <a:latin typeface="+mn-lt"/>
                <a:ea typeface="Roboto Medium" panose="02000000000000000000" pitchFamily="2" charset="0"/>
                <a:cs typeface="Calibri" panose="020F0502020204030204" pitchFamily="34" charset="0"/>
              </a:rPr>
              <a:t>tf.czu.cz</a:t>
            </a:r>
            <a:endParaRPr lang="cs-CZ" sz="3600" b="1" dirty="0">
              <a:solidFill>
                <a:schemeClr val="bg2">
                  <a:lumMod val="75000"/>
                </a:schemeClr>
              </a:solidFill>
              <a:latin typeface="+mn-lt"/>
              <a:ea typeface="Roboto Medium" panose="02000000000000000000" pitchFamily="2" charset="0"/>
              <a:cs typeface="Calibri" panose="020F0502020204030204" pitchFamily="34" charset="0"/>
            </a:endParaRPr>
          </a:p>
        </p:txBody>
      </p:sp>
      <p:sp>
        <p:nvSpPr>
          <p:cNvPr id="21" name="TextovéPole 20">
            <a:extLst>
              <a:ext uri="{FF2B5EF4-FFF2-40B4-BE49-F238E27FC236}">
                <a16:creationId xmlns:a16="http://schemas.microsoft.com/office/drawing/2014/main" id="{A8181AD9-A9F9-4F73-AF8C-9A4E8EC96E03}"/>
              </a:ext>
            </a:extLst>
          </p:cNvPr>
          <p:cNvSpPr txBox="1"/>
          <p:nvPr userDrawn="1"/>
        </p:nvSpPr>
        <p:spPr>
          <a:xfrm>
            <a:off x="9320463" y="9243882"/>
            <a:ext cx="7949636" cy="1043118"/>
          </a:xfrm>
          <a:prstGeom prst="rect">
            <a:avLst/>
          </a:prstGeom>
          <a:noFill/>
        </p:spPr>
        <p:txBody>
          <a:bodyPr wrap="none" lIns="0" tIns="0" rIns="0" bIns="0" rtlCol="0" anchor="ctr" anchorCtr="0">
            <a:noAutofit/>
          </a:bodyPr>
          <a:lstStyle/>
          <a:p>
            <a:pPr algn="r"/>
            <a:r>
              <a:rPr lang="cs-CZ" sz="2400" b="1" dirty="0">
                <a:solidFill>
                  <a:srgbClr val="413C91"/>
                </a:solidFill>
                <a:latin typeface="+mn-lt"/>
                <a:ea typeface="Roboto Medium" panose="02000000000000000000" pitchFamily="2" charset="0"/>
                <a:cs typeface="Calibri" panose="020F0502020204030204" pitchFamily="34" charset="0"/>
              </a:rPr>
              <a:t>Technická fakulta</a:t>
            </a:r>
          </a:p>
        </p:txBody>
      </p:sp>
      <p:sp>
        <p:nvSpPr>
          <p:cNvPr id="22" name="Zástupný symbol pro text 6">
            <a:extLst>
              <a:ext uri="{FF2B5EF4-FFF2-40B4-BE49-F238E27FC236}">
                <a16:creationId xmlns:a16="http://schemas.microsoft.com/office/drawing/2014/main" id="{ABBA253D-4676-42DB-87B0-3DD8D8167830}"/>
              </a:ext>
            </a:extLst>
          </p:cNvPr>
          <p:cNvSpPr>
            <a:spLocks noGrp="1"/>
          </p:cNvSpPr>
          <p:nvPr>
            <p:ph type="body" sz="quarter" idx="15"/>
          </p:nvPr>
        </p:nvSpPr>
        <p:spPr>
          <a:xfrm>
            <a:off x="1079500" y="3205164"/>
            <a:ext cx="14281150" cy="773524"/>
          </a:xfrm>
          <a:prstGeom prst="rect">
            <a:avLst/>
          </a:prstGeom>
        </p:spPr>
        <p:txBody>
          <a:bodyPr/>
          <a:lstStyle>
            <a:lvl1pPr marL="0" indent="0">
              <a:buNone/>
              <a:defRPr sz="3600" b="1">
                <a:latin typeface="+mn-lt"/>
                <a:ea typeface="Roboto Medium" panose="02000000000000000000" pitchFamily="2" charset="0"/>
                <a:cs typeface="Calibri" panose="020F0502020204030204" pitchFamily="34" charset="0"/>
              </a:defRPr>
            </a:lvl1pPr>
            <a:lvl2pPr marL="685800" indent="0">
              <a:buNone/>
              <a:defRPr sz="3200">
                <a:latin typeface="Roboto" panose="02000000000000000000" pitchFamily="2" charset="0"/>
                <a:ea typeface="Roboto" panose="02000000000000000000" pitchFamily="2" charset="0"/>
              </a:defRPr>
            </a:lvl2pPr>
            <a:lvl3pPr>
              <a:defRPr sz="2800">
                <a:latin typeface="Roboto" panose="02000000000000000000" pitchFamily="2" charset="0"/>
                <a:ea typeface="Roboto" panose="02000000000000000000" pitchFamily="2" charset="0"/>
              </a:defRPr>
            </a:lvl3pPr>
            <a:lvl4pPr>
              <a:defRPr sz="2400">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cs-CZ"/>
              <a:t>Po kliknutí můžete upravovat styly textu v předloze.</a:t>
            </a:r>
          </a:p>
        </p:txBody>
      </p:sp>
      <p:sp>
        <p:nvSpPr>
          <p:cNvPr id="23" name="Zástupný symbol pro text 13">
            <a:extLst>
              <a:ext uri="{FF2B5EF4-FFF2-40B4-BE49-F238E27FC236}">
                <a16:creationId xmlns:a16="http://schemas.microsoft.com/office/drawing/2014/main" id="{6F75211F-DE71-4E56-86E1-F354BA559073}"/>
              </a:ext>
            </a:extLst>
          </p:cNvPr>
          <p:cNvSpPr>
            <a:spLocks noGrp="1"/>
          </p:cNvSpPr>
          <p:nvPr>
            <p:ph type="body" sz="quarter" idx="16"/>
          </p:nvPr>
        </p:nvSpPr>
        <p:spPr>
          <a:xfrm>
            <a:off x="1079500" y="4243389"/>
            <a:ext cx="14281150" cy="5000494"/>
          </a:xfrm>
          <a:prstGeom prst="rect">
            <a:avLst/>
          </a:prstGeom>
        </p:spPr>
        <p:txBody>
          <a:bodyPr/>
          <a:lstStyle>
            <a:lvl1pPr marL="457200" indent="-457200">
              <a:buClr>
                <a:srgbClr val="28642D"/>
              </a:buClr>
              <a:buFont typeface="Wingdings" panose="05000000000000000000" pitchFamily="2" charset="2"/>
              <a:buChar char="§"/>
              <a:defRPr lang="cs-CZ" sz="3600" dirty="0" smtClean="0">
                <a:latin typeface="+mn-lt"/>
                <a:ea typeface="Roboto" panose="02000000000000000000" pitchFamily="2" charset="0"/>
                <a:cs typeface="Calibri" panose="020F0502020204030204" pitchFamily="34" charset="0"/>
              </a:defRPr>
            </a:lvl1pPr>
            <a:lvl2pPr marL="1143000" indent="-457200">
              <a:buClr>
                <a:srgbClr val="28642D"/>
              </a:buClr>
              <a:buFont typeface="+mj-lt"/>
              <a:buAutoNum type="arabicPeriod"/>
              <a:defRPr lang="cs-CZ" sz="3200" dirty="0" smtClean="0">
                <a:latin typeface="+mn-lt"/>
                <a:ea typeface="Roboto" panose="02000000000000000000" pitchFamily="2" charset="0"/>
                <a:cs typeface="Calibri" panose="020F0502020204030204" pitchFamily="34" charset="0"/>
              </a:defRPr>
            </a:lvl2pPr>
            <a:lvl3pPr marL="1885950" indent="-514350">
              <a:buClr>
                <a:srgbClr val="28642D"/>
              </a:buClr>
              <a:buFont typeface="+mj-lt"/>
              <a:buAutoNum type="alphaLcPeriod"/>
              <a:defRPr lang="cs-CZ" sz="2800" dirty="0" smtClean="0">
                <a:latin typeface="+mn-lt"/>
                <a:ea typeface="Roboto" panose="02000000000000000000" pitchFamily="2" charset="0"/>
                <a:cs typeface="Calibri" panose="020F0502020204030204" pitchFamily="34" charset="0"/>
              </a:defRPr>
            </a:lvl3pPr>
            <a:lvl4pPr marL="2400300" indent="-342900">
              <a:buClr>
                <a:schemeClr val="tx1">
                  <a:lumMod val="65000"/>
                  <a:lumOff val="35000"/>
                </a:schemeClr>
              </a:buClr>
              <a:buFont typeface="Wingdings" panose="05000000000000000000" pitchFamily="2" charset="2"/>
              <a:buChar char="§"/>
              <a:defRPr lang="cs-CZ" sz="2400" dirty="0">
                <a:latin typeface="+mn-lt"/>
                <a:ea typeface="Roboto" panose="02000000000000000000" pitchFamily="2" charset="0"/>
                <a:cs typeface="Calibri" panose="020F0502020204030204" pitchFamily="34" charset="0"/>
              </a:defRPr>
            </a:lvl4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p:txBody>
      </p:sp>
      <p:sp>
        <p:nvSpPr>
          <p:cNvPr id="24" name="TextovéPole 23">
            <a:extLst>
              <a:ext uri="{FF2B5EF4-FFF2-40B4-BE49-F238E27FC236}">
                <a16:creationId xmlns:a16="http://schemas.microsoft.com/office/drawing/2014/main" id="{FC8966FA-F888-4D51-A811-007CD415F959}"/>
              </a:ext>
            </a:extLst>
          </p:cNvPr>
          <p:cNvSpPr txBox="1"/>
          <p:nvPr userDrawn="1"/>
        </p:nvSpPr>
        <p:spPr>
          <a:xfrm>
            <a:off x="16119986" y="1573844"/>
            <a:ext cx="1761435" cy="830997"/>
          </a:xfrm>
          <a:prstGeom prst="rect">
            <a:avLst/>
          </a:prstGeom>
          <a:noFill/>
        </p:spPr>
        <p:txBody>
          <a:bodyPr wrap="square" rtlCol="0">
            <a:spAutoFit/>
          </a:bodyPr>
          <a:lstStyle/>
          <a:p>
            <a:pPr algn="r"/>
            <a:fld id="{912F5DA3-5B13-43E6-BB34-AB0AE73D120D}" type="slidenum">
              <a:rPr lang="cs-CZ" sz="4800" b="1" smtClean="0">
                <a:solidFill>
                  <a:schemeClr val="bg1"/>
                </a:solidFill>
                <a:latin typeface="+mn-lt"/>
                <a:ea typeface="Roboto Black" panose="02000000000000000000" pitchFamily="2" charset="0"/>
                <a:cs typeface="Calibri" panose="020F0502020204030204" pitchFamily="34" charset="0"/>
              </a:rPr>
              <a:pPr algn="r"/>
              <a:t>‹#›</a:t>
            </a:fld>
            <a:endParaRPr lang="cs-CZ" sz="4800" b="1" dirty="0">
              <a:solidFill>
                <a:schemeClr val="bg1"/>
              </a:solidFill>
              <a:latin typeface="+mn-lt"/>
              <a:ea typeface="Roboto Black" panose="02000000000000000000" pitchFamily="2" charset="0"/>
              <a:cs typeface="Calibri" panose="020F0502020204030204" pitchFamily="34" charset="0"/>
            </a:endParaRPr>
          </a:p>
        </p:txBody>
      </p:sp>
    </p:spTree>
    <p:extLst>
      <p:ext uri="{BB962C8B-B14F-4D97-AF65-F5344CB8AC3E}">
        <p14:creationId xmlns:p14="http://schemas.microsoft.com/office/powerpoint/2010/main" val="1722341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6601454"/>
      </p:ext>
    </p:extLst>
  </p:cSld>
  <p:clrMap bg1="lt1" tx1="dk1" bg2="lt2" tx2="dk2" accent1="accent1" accent2="accent2" accent3="accent3" accent4="accent4" accent5="accent5" accent6="accent6" hlink="hlink" folHlink="folHlink"/>
  <p:sldLayoutIdLst>
    <p:sldLayoutId id="2147483649" r:id="rId1"/>
    <p:sldLayoutId id="2147483682" r:id="rId2"/>
    <p:sldLayoutId id="2147483680" r:id="rId3"/>
    <p:sldLayoutId id="2147483683" r:id="rId4"/>
    <p:sldLayoutId id="2147483659" r:id="rId5"/>
    <p:sldLayoutId id="2147483674" r:id="rId6"/>
    <p:sldLayoutId id="2147483684" r:id="rId7"/>
    <p:sldLayoutId id="2147483678" r:id="rId8"/>
    <p:sldLayoutId id="2147483673" r:id="rId9"/>
    <p:sldLayoutId id="2147483685" r:id="rId10"/>
    <p:sldLayoutId id="2147483686" r:id="rId11"/>
    <p:sldLayoutId id="2147483687" r:id="rId12"/>
    <p:sldLayoutId id="2147483688" r:id="rId13"/>
    <p:sldLayoutId id="2147483689" r:id="rId14"/>
    <p:sldLayoutId id="2147483693" r:id="rId15"/>
    <p:sldLayoutId id="2147483691" r:id="rId16"/>
    <p:sldLayoutId id="2147483692" r:id="rId17"/>
    <p:sldLayoutId id="2147483690" r:id="rId18"/>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cs-CZ"/>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029D0E7F-413B-8E83-276F-2C823F50753D}"/>
              </a:ext>
            </a:extLst>
          </p:cNvPr>
          <p:cNvSpPr>
            <a:spLocks noGrp="1"/>
          </p:cNvSpPr>
          <p:nvPr>
            <p:ph type="body" sz="quarter" idx="12"/>
          </p:nvPr>
        </p:nvSpPr>
        <p:spPr/>
        <p:txBody>
          <a:bodyPr>
            <a:normAutofit/>
          </a:bodyPr>
          <a:lstStyle/>
          <a:p>
            <a:r>
              <a:rPr lang="pl-PL" sz="9600" dirty="0">
                <a:solidFill>
                  <a:srgbClr val="FFFF00"/>
                </a:solidFill>
              </a:rPr>
              <a:t>Návrh a realizace kontrolního systému na WiFi síti</a:t>
            </a:r>
          </a:p>
          <a:p>
            <a:r>
              <a:rPr lang="cs-CZ" sz="7200" b="0" dirty="0"/>
              <a:t>obhajoba diplomové práce</a:t>
            </a:r>
            <a:endParaRPr lang="cs-CZ" dirty="0"/>
          </a:p>
        </p:txBody>
      </p:sp>
      <p:sp>
        <p:nvSpPr>
          <p:cNvPr id="3" name="Zástupný symbol pro datum 2">
            <a:extLst>
              <a:ext uri="{FF2B5EF4-FFF2-40B4-BE49-F238E27FC236}">
                <a16:creationId xmlns:a16="http://schemas.microsoft.com/office/drawing/2014/main" id="{ACDEFA08-EA4A-612F-D0D2-E32AC99B5592}"/>
              </a:ext>
            </a:extLst>
          </p:cNvPr>
          <p:cNvSpPr>
            <a:spLocks noGrp="1"/>
          </p:cNvSpPr>
          <p:nvPr>
            <p:ph type="dt" sz="half" idx="2"/>
          </p:nvPr>
        </p:nvSpPr>
        <p:spPr/>
        <p:txBody>
          <a:bodyPr/>
          <a:lstStyle/>
          <a:p>
            <a:fld id="{7A3072F3-67BD-48D5-A6DA-38E4E24F7F23}" type="datetime3">
              <a:rPr lang="cs-CZ" smtClean="0"/>
              <a:pPr/>
              <a:t>12/05/25</a:t>
            </a:fld>
            <a:endParaRPr lang="en-US" dirty="0"/>
          </a:p>
        </p:txBody>
      </p:sp>
      <p:sp>
        <p:nvSpPr>
          <p:cNvPr id="4" name="Zástupný text 3">
            <a:extLst>
              <a:ext uri="{FF2B5EF4-FFF2-40B4-BE49-F238E27FC236}">
                <a16:creationId xmlns:a16="http://schemas.microsoft.com/office/drawing/2014/main" id="{3E8B4DC4-E22A-C811-6454-738BE29AD2F4}"/>
              </a:ext>
            </a:extLst>
          </p:cNvPr>
          <p:cNvSpPr>
            <a:spLocks noGrp="1"/>
          </p:cNvSpPr>
          <p:nvPr>
            <p:ph type="body" sz="quarter" idx="11"/>
          </p:nvPr>
        </p:nvSpPr>
        <p:spPr/>
        <p:txBody>
          <a:bodyPr/>
          <a:lstStyle/>
          <a:p>
            <a:r>
              <a:rPr lang="cs-CZ" dirty="0"/>
              <a:t>Bc. Martin Novák</a:t>
            </a:r>
          </a:p>
          <a:p>
            <a:endParaRPr lang="cs-CZ" dirty="0"/>
          </a:p>
        </p:txBody>
      </p:sp>
    </p:spTree>
    <p:extLst>
      <p:ext uri="{BB962C8B-B14F-4D97-AF65-F5344CB8AC3E}">
        <p14:creationId xmlns:p14="http://schemas.microsoft.com/office/powerpoint/2010/main" val="2334413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32DEB359-6B80-3613-966B-FAA9301011F6}"/>
              </a:ext>
            </a:extLst>
          </p:cNvPr>
          <p:cNvSpPr>
            <a:spLocks noGrp="1"/>
          </p:cNvSpPr>
          <p:nvPr>
            <p:ph type="body" sz="quarter" idx="10"/>
          </p:nvPr>
        </p:nvSpPr>
        <p:spPr/>
        <p:txBody>
          <a:bodyPr/>
          <a:lstStyle/>
          <a:p>
            <a:r>
              <a:rPr lang="cs-CZ" dirty="0"/>
              <a:t>Výsledky a jejich zhodnocení</a:t>
            </a:r>
          </a:p>
        </p:txBody>
      </p:sp>
      <p:sp>
        <p:nvSpPr>
          <p:cNvPr id="3" name="Zástupný text 2">
            <a:extLst>
              <a:ext uri="{FF2B5EF4-FFF2-40B4-BE49-F238E27FC236}">
                <a16:creationId xmlns:a16="http://schemas.microsoft.com/office/drawing/2014/main" id="{3E850045-51D5-2556-4104-278A4FD24E04}"/>
              </a:ext>
            </a:extLst>
          </p:cNvPr>
          <p:cNvSpPr>
            <a:spLocks noGrp="1"/>
          </p:cNvSpPr>
          <p:nvPr>
            <p:ph type="body" sz="quarter" idx="12"/>
          </p:nvPr>
        </p:nvSpPr>
        <p:spPr/>
        <p:txBody>
          <a:bodyPr/>
          <a:lstStyle/>
          <a:p>
            <a:r>
              <a:rPr lang="pl-PL" sz="4400" b="1" dirty="0"/>
              <a:t>Návrh a realizace kontrolního systému na WiFi síti</a:t>
            </a:r>
          </a:p>
        </p:txBody>
      </p:sp>
      <p:graphicFrame>
        <p:nvGraphicFramePr>
          <p:cNvPr id="7" name="Tabulka 6">
            <a:extLst>
              <a:ext uri="{FF2B5EF4-FFF2-40B4-BE49-F238E27FC236}">
                <a16:creationId xmlns:a16="http://schemas.microsoft.com/office/drawing/2014/main" id="{7886450D-A371-9F18-3754-721EACB9AB3A}"/>
              </a:ext>
            </a:extLst>
          </p:cNvPr>
          <p:cNvGraphicFramePr>
            <a:graphicFrameLocks noGrp="1"/>
          </p:cNvGraphicFramePr>
          <p:nvPr>
            <p:extLst>
              <p:ext uri="{D42A27DB-BD31-4B8C-83A1-F6EECF244321}">
                <p14:modId xmlns:p14="http://schemas.microsoft.com/office/powerpoint/2010/main" val="2708689308"/>
              </p:ext>
            </p:extLst>
          </p:nvPr>
        </p:nvGraphicFramePr>
        <p:xfrm>
          <a:off x="340659" y="4137660"/>
          <a:ext cx="17660469" cy="3520440"/>
        </p:xfrm>
        <a:graphic>
          <a:graphicData uri="http://schemas.openxmlformats.org/drawingml/2006/table">
            <a:tbl>
              <a:tblPr firstRow="1" bandRow="1">
                <a:tableStyleId>{5940675A-B579-460E-94D1-54222C63F5DA}</a:tableStyleId>
              </a:tblPr>
              <a:tblGrid>
                <a:gridCol w="5886823">
                  <a:extLst>
                    <a:ext uri="{9D8B030D-6E8A-4147-A177-3AD203B41FA5}">
                      <a16:colId xmlns:a16="http://schemas.microsoft.com/office/drawing/2014/main" val="3689280211"/>
                    </a:ext>
                  </a:extLst>
                </a:gridCol>
                <a:gridCol w="5886823">
                  <a:extLst>
                    <a:ext uri="{9D8B030D-6E8A-4147-A177-3AD203B41FA5}">
                      <a16:colId xmlns:a16="http://schemas.microsoft.com/office/drawing/2014/main" val="1277198754"/>
                    </a:ext>
                  </a:extLst>
                </a:gridCol>
                <a:gridCol w="5886823">
                  <a:extLst>
                    <a:ext uri="{9D8B030D-6E8A-4147-A177-3AD203B41FA5}">
                      <a16:colId xmlns:a16="http://schemas.microsoft.com/office/drawing/2014/main" val="2149954101"/>
                    </a:ext>
                  </a:extLst>
                </a:gridCol>
              </a:tblGrid>
              <a:tr h="370840">
                <a:tc>
                  <a:txBody>
                    <a:bodyPr/>
                    <a:lstStyle/>
                    <a:p>
                      <a:endParaRPr lang="cs-CZ"/>
                    </a:p>
                  </a:txBody>
                  <a:tcPr/>
                </a:tc>
                <a:tc>
                  <a:txBody>
                    <a:bodyPr/>
                    <a:lstStyle/>
                    <a:p>
                      <a:pPr algn="ctr"/>
                      <a:r>
                        <a:rPr lang="cs-CZ" b="1" dirty="0"/>
                        <a:t>Tato DP</a:t>
                      </a:r>
                    </a:p>
                  </a:txBody>
                  <a:tcPr/>
                </a:tc>
                <a:tc>
                  <a:txBody>
                    <a:bodyPr/>
                    <a:lstStyle/>
                    <a:p>
                      <a:pPr algn="ctr"/>
                      <a:r>
                        <a:rPr lang="cs-CZ" b="1" dirty="0"/>
                        <a:t>Node-RED</a:t>
                      </a:r>
                    </a:p>
                  </a:txBody>
                  <a:tcPr/>
                </a:tc>
                <a:extLst>
                  <a:ext uri="{0D108BD9-81ED-4DB2-BD59-A6C34878D82A}">
                    <a16:rowId xmlns:a16="http://schemas.microsoft.com/office/drawing/2014/main" val="688173998"/>
                  </a:ext>
                </a:extLst>
              </a:tr>
              <a:tr h="370840">
                <a:tc>
                  <a:txBody>
                    <a:bodyPr/>
                    <a:lstStyle/>
                    <a:p>
                      <a:r>
                        <a:rPr lang="cs-CZ" dirty="0"/>
                        <a:t>jazyky</a:t>
                      </a:r>
                    </a:p>
                  </a:txBody>
                  <a:tcPr/>
                </a:tc>
                <a:tc>
                  <a:txBody>
                    <a:bodyPr/>
                    <a:lstStyle/>
                    <a:p>
                      <a:r>
                        <a:rPr lang="cs-CZ" dirty="0"/>
                        <a:t>.NET (C#, VB, …)</a:t>
                      </a:r>
                    </a:p>
                  </a:txBody>
                  <a:tcPr/>
                </a:tc>
                <a:tc>
                  <a:txBody>
                    <a:bodyPr/>
                    <a:lstStyle/>
                    <a:p>
                      <a:r>
                        <a:rPr lang="cs-CZ" dirty="0"/>
                        <a:t>JavaScript</a:t>
                      </a:r>
                    </a:p>
                  </a:txBody>
                  <a:tcPr/>
                </a:tc>
                <a:extLst>
                  <a:ext uri="{0D108BD9-81ED-4DB2-BD59-A6C34878D82A}">
                    <a16:rowId xmlns:a16="http://schemas.microsoft.com/office/drawing/2014/main" val="1176487176"/>
                  </a:ext>
                </a:extLst>
              </a:tr>
              <a:tr h="370840">
                <a:tc>
                  <a:txBody>
                    <a:bodyPr/>
                    <a:lstStyle/>
                    <a:p>
                      <a:r>
                        <a:rPr lang="cs-CZ" dirty="0"/>
                        <a:t>Požadavky pro spuštění</a:t>
                      </a:r>
                    </a:p>
                  </a:txBody>
                  <a:tcPr/>
                </a:tc>
                <a:tc>
                  <a:txBody>
                    <a:bodyPr/>
                    <a:lstStyle/>
                    <a:p>
                      <a:r>
                        <a:rPr lang="cs-CZ" dirty="0"/>
                        <a:t>.NET </a:t>
                      </a:r>
                      <a:r>
                        <a:rPr lang="cs-CZ" dirty="0" err="1"/>
                        <a:t>Core</a:t>
                      </a:r>
                      <a:r>
                        <a:rPr lang="cs-CZ" dirty="0"/>
                        <a:t> 8.0</a:t>
                      </a:r>
                    </a:p>
                  </a:txBody>
                  <a:tcPr/>
                </a:tc>
                <a:tc>
                  <a:txBody>
                    <a:bodyPr/>
                    <a:lstStyle/>
                    <a:p>
                      <a:r>
                        <a:rPr lang="cs-CZ" dirty="0"/>
                        <a:t>Node.js</a:t>
                      </a:r>
                    </a:p>
                  </a:txBody>
                  <a:tcPr/>
                </a:tc>
                <a:extLst>
                  <a:ext uri="{0D108BD9-81ED-4DB2-BD59-A6C34878D82A}">
                    <a16:rowId xmlns:a16="http://schemas.microsoft.com/office/drawing/2014/main" val="2282596977"/>
                  </a:ext>
                </a:extLst>
              </a:tr>
              <a:tr h="370840">
                <a:tc>
                  <a:txBody>
                    <a:bodyPr/>
                    <a:lstStyle/>
                    <a:p>
                      <a:r>
                        <a:rPr lang="cs-CZ" dirty="0"/>
                        <a:t>Uživatelské rozhraní</a:t>
                      </a:r>
                    </a:p>
                  </a:txBody>
                  <a:tcPr/>
                </a:tc>
                <a:tc>
                  <a:txBody>
                    <a:bodyPr/>
                    <a:lstStyle/>
                    <a:p>
                      <a:r>
                        <a:rPr lang="cs-CZ" dirty="0"/>
                        <a:t>Okenní aplikace s možností vlastního</a:t>
                      </a:r>
                    </a:p>
                  </a:txBody>
                  <a:tcPr/>
                </a:tc>
                <a:tc>
                  <a:txBody>
                    <a:bodyPr/>
                    <a:lstStyle/>
                    <a:p>
                      <a:r>
                        <a:rPr lang="cs-CZ" dirty="0"/>
                        <a:t>Webové</a:t>
                      </a:r>
                    </a:p>
                  </a:txBody>
                  <a:tcPr/>
                </a:tc>
                <a:extLst>
                  <a:ext uri="{0D108BD9-81ED-4DB2-BD59-A6C34878D82A}">
                    <a16:rowId xmlns:a16="http://schemas.microsoft.com/office/drawing/2014/main" val="2384413300"/>
                  </a:ext>
                </a:extLst>
              </a:tr>
              <a:tr h="370840">
                <a:tc>
                  <a:txBody>
                    <a:bodyPr/>
                    <a:lstStyle/>
                    <a:p>
                      <a:r>
                        <a:rPr lang="cs-CZ" dirty="0"/>
                        <a:t>Zadávání logiky uživatelem</a:t>
                      </a:r>
                    </a:p>
                  </a:txBody>
                  <a:tcPr/>
                </a:tc>
                <a:tc>
                  <a:txBody>
                    <a:bodyPr/>
                    <a:lstStyle/>
                    <a:p>
                      <a:r>
                        <a:rPr lang="cs-CZ" dirty="0"/>
                        <a:t>Textově s možností rozšíření</a:t>
                      </a:r>
                    </a:p>
                  </a:txBody>
                  <a:tcPr/>
                </a:tc>
                <a:tc>
                  <a:txBody>
                    <a:bodyPr/>
                    <a:lstStyle/>
                    <a:p>
                      <a:r>
                        <a:rPr lang="cs-CZ" dirty="0"/>
                        <a:t>Blokově </a:t>
                      </a:r>
                    </a:p>
                  </a:txBody>
                  <a:tcPr/>
                </a:tc>
                <a:extLst>
                  <a:ext uri="{0D108BD9-81ED-4DB2-BD59-A6C34878D82A}">
                    <a16:rowId xmlns:a16="http://schemas.microsoft.com/office/drawing/2014/main" val="3448102560"/>
                  </a:ext>
                </a:extLst>
              </a:tr>
              <a:tr h="370840">
                <a:tc>
                  <a:txBody>
                    <a:bodyPr/>
                    <a:lstStyle/>
                    <a:p>
                      <a:r>
                        <a:rPr lang="cs-CZ" dirty="0"/>
                        <a:t>Začátek vyhodnocení větve</a:t>
                      </a:r>
                    </a:p>
                  </a:txBody>
                  <a:tcPr/>
                </a:tc>
                <a:tc>
                  <a:txBody>
                    <a:bodyPr/>
                    <a:lstStyle/>
                    <a:p>
                      <a:r>
                        <a:rPr lang="cs-CZ" dirty="0"/>
                        <a:t>Časovač</a:t>
                      </a:r>
                    </a:p>
                  </a:txBody>
                  <a:tcPr/>
                </a:tc>
                <a:tc>
                  <a:txBody>
                    <a:bodyPr/>
                    <a:lstStyle/>
                    <a:p>
                      <a:r>
                        <a:rPr lang="cs-CZ" dirty="0"/>
                        <a:t>Zpráva ze vstupního zařízení</a:t>
                      </a:r>
                    </a:p>
                  </a:txBody>
                  <a:tcPr/>
                </a:tc>
                <a:extLst>
                  <a:ext uri="{0D108BD9-81ED-4DB2-BD59-A6C34878D82A}">
                    <a16:rowId xmlns:a16="http://schemas.microsoft.com/office/drawing/2014/main" val="2834471150"/>
                  </a:ext>
                </a:extLst>
              </a:tr>
              <a:tr h="370840">
                <a:tc>
                  <a:txBody>
                    <a:bodyPr/>
                    <a:lstStyle/>
                    <a:p>
                      <a:r>
                        <a:rPr lang="cs-CZ" dirty="0"/>
                        <a:t>Přidání vlastního modulu</a:t>
                      </a:r>
                    </a:p>
                  </a:txBody>
                  <a:tcPr/>
                </a:tc>
                <a:tc>
                  <a:txBody>
                    <a:bodyPr/>
                    <a:lstStyle/>
                    <a:p>
                      <a:r>
                        <a:rPr lang="cs-CZ" dirty="0"/>
                        <a:t>DLL v .NET nebo nová třída v této práci</a:t>
                      </a:r>
                    </a:p>
                  </a:txBody>
                  <a:tcPr/>
                </a:tc>
                <a:tc>
                  <a:txBody>
                    <a:bodyPr/>
                    <a:lstStyle/>
                    <a:p>
                      <a:r>
                        <a:rPr lang="cs-CZ" dirty="0" err="1"/>
                        <a:t>npm</a:t>
                      </a:r>
                      <a:r>
                        <a:rPr lang="cs-CZ" dirty="0"/>
                        <a:t> modul v JSON + JS + HTML</a:t>
                      </a:r>
                    </a:p>
                  </a:txBody>
                  <a:tcPr/>
                </a:tc>
                <a:extLst>
                  <a:ext uri="{0D108BD9-81ED-4DB2-BD59-A6C34878D82A}">
                    <a16:rowId xmlns:a16="http://schemas.microsoft.com/office/drawing/2014/main" val="967824025"/>
                  </a:ext>
                </a:extLst>
              </a:tr>
            </a:tbl>
          </a:graphicData>
        </a:graphic>
      </p:graphicFrame>
      <p:sp>
        <p:nvSpPr>
          <p:cNvPr id="8" name="TextovéPole 7">
            <a:extLst>
              <a:ext uri="{FF2B5EF4-FFF2-40B4-BE49-F238E27FC236}">
                <a16:creationId xmlns:a16="http://schemas.microsoft.com/office/drawing/2014/main" id="{67DE2AE3-9D7B-AFAF-82EC-B52CF75A815A}"/>
              </a:ext>
            </a:extLst>
          </p:cNvPr>
          <p:cNvSpPr txBox="1"/>
          <p:nvPr/>
        </p:nvSpPr>
        <p:spPr>
          <a:xfrm>
            <a:off x="17068800" y="8946776"/>
            <a:ext cx="570990" cy="507831"/>
          </a:xfrm>
          <a:prstGeom prst="rect">
            <a:avLst/>
          </a:prstGeom>
          <a:noFill/>
        </p:spPr>
        <p:txBody>
          <a:bodyPr wrap="none" rtlCol="0">
            <a:spAutoFit/>
          </a:bodyPr>
          <a:lstStyle/>
          <a:p>
            <a:r>
              <a:rPr lang="cs-CZ" dirty="0"/>
              <a:t>[5]</a:t>
            </a:r>
          </a:p>
        </p:txBody>
      </p:sp>
    </p:spTree>
    <p:extLst>
      <p:ext uri="{BB962C8B-B14F-4D97-AF65-F5344CB8AC3E}">
        <p14:creationId xmlns:p14="http://schemas.microsoft.com/office/powerpoint/2010/main" val="2764225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F7BCC-F657-B693-D853-3124A7B027A7}"/>
            </a:ext>
          </a:extLst>
        </p:cNvPr>
        <p:cNvGrpSpPr/>
        <p:nvPr/>
      </p:nvGrpSpPr>
      <p:grpSpPr>
        <a:xfrm>
          <a:off x="0" y="0"/>
          <a:ext cx="0" cy="0"/>
          <a:chOff x="0" y="0"/>
          <a:chExt cx="0" cy="0"/>
        </a:xfrm>
      </p:grpSpPr>
      <p:sp>
        <p:nvSpPr>
          <p:cNvPr id="2" name="Zástupný text 1">
            <a:extLst>
              <a:ext uri="{FF2B5EF4-FFF2-40B4-BE49-F238E27FC236}">
                <a16:creationId xmlns:a16="http://schemas.microsoft.com/office/drawing/2014/main" id="{53ECE6C4-7B02-9A24-BD6C-9E9160C9E50E}"/>
              </a:ext>
            </a:extLst>
          </p:cNvPr>
          <p:cNvSpPr>
            <a:spLocks noGrp="1"/>
          </p:cNvSpPr>
          <p:nvPr>
            <p:ph type="body" sz="quarter" idx="10"/>
          </p:nvPr>
        </p:nvSpPr>
        <p:spPr/>
        <p:txBody>
          <a:bodyPr/>
          <a:lstStyle/>
          <a:p>
            <a:r>
              <a:rPr lang="cs-CZ" dirty="0"/>
              <a:t>Výsledky a jejich zhodnocení</a:t>
            </a:r>
          </a:p>
        </p:txBody>
      </p:sp>
      <p:sp>
        <p:nvSpPr>
          <p:cNvPr id="3" name="Zástupný text 2">
            <a:extLst>
              <a:ext uri="{FF2B5EF4-FFF2-40B4-BE49-F238E27FC236}">
                <a16:creationId xmlns:a16="http://schemas.microsoft.com/office/drawing/2014/main" id="{31E8265D-CC3B-E141-C2FD-CF0B7FE5C755}"/>
              </a:ext>
            </a:extLst>
          </p:cNvPr>
          <p:cNvSpPr>
            <a:spLocks noGrp="1"/>
          </p:cNvSpPr>
          <p:nvPr>
            <p:ph type="body" sz="quarter" idx="12"/>
          </p:nvPr>
        </p:nvSpPr>
        <p:spPr/>
        <p:txBody>
          <a:bodyPr/>
          <a:lstStyle/>
          <a:p>
            <a:r>
              <a:rPr lang="pl-PL" sz="4400" b="1" dirty="0"/>
              <a:t>Návrh a realizace kontrolního systému na WiFi síti</a:t>
            </a:r>
          </a:p>
        </p:txBody>
      </p:sp>
      <p:graphicFrame>
        <p:nvGraphicFramePr>
          <p:cNvPr id="7" name="Tabulka 6">
            <a:extLst>
              <a:ext uri="{FF2B5EF4-FFF2-40B4-BE49-F238E27FC236}">
                <a16:creationId xmlns:a16="http://schemas.microsoft.com/office/drawing/2014/main" id="{A467AFB2-CF2F-C79D-E486-8A7D9ED984FD}"/>
              </a:ext>
            </a:extLst>
          </p:cNvPr>
          <p:cNvGraphicFramePr>
            <a:graphicFrameLocks noGrp="1"/>
          </p:cNvGraphicFramePr>
          <p:nvPr>
            <p:extLst>
              <p:ext uri="{D42A27DB-BD31-4B8C-83A1-F6EECF244321}">
                <p14:modId xmlns:p14="http://schemas.microsoft.com/office/powerpoint/2010/main" val="362559496"/>
              </p:ext>
            </p:extLst>
          </p:nvPr>
        </p:nvGraphicFramePr>
        <p:xfrm>
          <a:off x="340659" y="4137660"/>
          <a:ext cx="17552896" cy="3017520"/>
        </p:xfrm>
        <a:graphic>
          <a:graphicData uri="http://schemas.openxmlformats.org/drawingml/2006/table">
            <a:tbl>
              <a:tblPr firstRow="1" bandRow="1">
                <a:tableStyleId>{5940675A-B579-460E-94D1-54222C63F5DA}</a:tableStyleId>
              </a:tblPr>
              <a:tblGrid>
                <a:gridCol w="4388224">
                  <a:extLst>
                    <a:ext uri="{9D8B030D-6E8A-4147-A177-3AD203B41FA5}">
                      <a16:colId xmlns:a16="http://schemas.microsoft.com/office/drawing/2014/main" val="3689280211"/>
                    </a:ext>
                  </a:extLst>
                </a:gridCol>
                <a:gridCol w="4388224">
                  <a:extLst>
                    <a:ext uri="{9D8B030D-6E8A-4147-A177-3AD203B41FA5}">
                      <a16:colId xmlns:a16="http://schemas.microsoft.com/office/drawing/2014/main" val="2149954101"/>
                    </a:ext>
                  </a:extLst>
                </a:gridCol>
                <a:gridCol w="4388224">
                  <a:extLst>
                    <a:ext uri="{9D8B030D-6E8A-4147-A177-3AD203B41FA5}">
                      <a16:colId xmlns:a16="http://schemas.microsoft.com/office/drawing/2014/main" val="817780287"/>
                    </a:ext>
                  </a:extLst>
                </a:gridCol>
                <a:gridCol w="4388224">
                  <a:extLst>
                    <a:ext uri="{9D8B030D-6E8A-4147-A177-3AD203B41FA5}">
                      <a16:colId xmlns:a16="http://schemas.microsoft.com/office/drawing/2014/main" val="878145145"/>
                    </a:ext>
                  </a:extLst>
                </a:gridCol>
              </a:tblGrid>
              <a:tr h="370840">
                <a:tc>
                  <a:txBody>
                    <a:bodyPr/>
                    <a:lstStyle/>
                    <a:p>
                      <a:endParaRPr lang="cs-CZ" dirty="0"/>
                    </a:p>
                  </a:txBody>
                  <a:tcPr/>
                </a:tc>
                <a:tc>
                  <a:txBody>
                    <a:bodyPr/>
                    <a:lstStyle/>
                    <a:p>
                      <a:pPr algn="ctr"/>
                      <a:r>
                        <a:rPr lang="cs-CZ" b="1" dirty="0"/>
                        <a:t>Node-RED</a:t>
                      </a:r>
                    </a:p>
                  </a:txBody>
                  <a:tcPr/>
                </a:tc>
                <a:tc>
                  <a:txBody>
                    <a:bodyPr/>
                    <a:lstStyle/>
                    <a:p>
                      <a:pPr algn="ctr"/>
                      <a:r>
                        <a:rPr lang="cs-CZ" b="1" dirty="0"/>
                        <a:t>.NET </a:t>
                      </a:r>
                      <a:r>
                        <a:rPr lang="cs-CZ" b="1" dirty="0" err="1"/>
                        <a:t>IoT</a:t>
                      </a:r>
                      <a:endParaRPr lang="cs-CZ" b="1" dirty="0"/>
                    </a:p>
                  </a:txBody>
                  <a:tcPr/>
                </a:tc>
                <a:tc>
                  <a:txBody>
                    <a:bodyPr/>
                    <a:lstStyle/>
                    <a:p>
                      <a:pPr algn="ctr"/>
                      <a:r>
                        <a:rPr lang="cs-CZ" b="1" dirty="0"/>
                        <a:t>.NET </a:t>
                      </a:r>
                      <a:r>
                        <a:rPr lang="cs-CZ" b="1" dirty="0" err="1"/>
                        <a:t>nanoFramework</a:t>
                      </a:r>
                      <a:endParaRPr lang="cs-CZ" b="1" dirty="0"/>
                    </a:p>
                  </a:txBody>
                  <a:tcPr/>
                </a:tc>
                <a:extLst>
                  <a:ext uri="{0D108BD9-81ED-4DB2-BD59-A6C34878D82A}">
                    <a16:rowId xmlns:a16="http://schemas.microsoft.com/office/drawing/2014/main" val="688173998"/>
                  </a:ext>
                </a:extLst>
              </a:tr>
              <a:tr h="370840">
                <a:tc>
                  <a:txBody>
                    <a:bodyPr/>
                    <a:lstStyle/>
                    <a:p>
                      <a:r>
                        <a:rPr lang="cs-CZ" b="0" dirty="0" err="1"/>
                        <a:t>Raspberry</a:t>
                      </a:r>
                      <a:r>
                        <a:rPr lang="cs-CZ" b="0" dirty="0"/>
                        <a:t> </a:t>
                      </a:r>
                      <a:r>
                        <a:rPr lang="cs-CZ" b="0" dirty="0" err="1"/>
                        <a:t>Pi</a:t>
                      </a:r>
                      <a:endParaRPr lang="cs-CZ" b="0" dirty="0"/>
                    </a:p>
                  </a:txBody>
                  <a:tcPr/>
                </a:tc>
                <a:tc>
                  <a:txBody>
                    <a:bodyPr/>
                    <a:lstStyle/>
                    <a:p>
                      <a:pPr algn="ctr"/>
                      <a:r>
                        <a:rPr lang="cs-CZ" b="0" dirty="0"/>
                        <a:t>ano</a:t>
                      </a:r>
                    </a:p>
                  </a:txBody>
                  <a:tcPr>
                    <a:solidFill>
                      <a:srgbClr val="92D050"/>
                    </a:solidFill>
                  </a:tcPr>
                </a:tc>
                <a:tc>
                  <a:txBody>
                    <a:bodyPr/>
                    <a:lstStyle/>
                    <a:p>
                      <a:pPr algn="ctr"/>
                      <a:r>
                        <a:rPr lang="cs-CZ" b="0" dirty="0"/>
                        <a:t>ano</a:t>
                      </a:r>
                    </a:p>
                  </a:txBody>
                  <a:tcPr>
                    <a:solidFill>
                      <a:srgbClr val="92D050"/>
                    </a:solidFill>
                  </a:tcPr>
                </a:tc>
                <a:tc>
                  <a:txBody>
                    <a:bodyPr/>
                    <a:lstStyle/>
                    <a:p>
                      <a:pPr algn="ctr"/>
                      <a:r>
                        <a:rPr lang="cs-CZ" b="0" dirty="0"/>
                        <a:t>ne</a:t>
                      </a:r>
                    </a:p>
                  </a:txBody>
                  <a:tcPr>
                    <a:solidFill>
                      <a:srgbClr val="FF0000"/>
                    </a:solidFill>
                  </a:tcPr>
                </a:tc>
                <a:extLst>
                  <a:ext uri="{0D108BD9-81ED-4DB2-BD59-A6C34878D82A}">
                    <a16:rowId xmlns:a16="http://schemas.microsoft.com/office/drawing/2014/main" val="2326359717"/>
                  </a:ext>
                </a:extLst>
              </a:tr>
              <a:tr h="370840">
                <a:tc>
                  <a:txBody>
                    <a:bodyPr/>
                    <a:lstStyle/>
                    <a:p>
                      <a:r>
                        <a:rPr lang="cs-CZ" b="0" dirty="0" err="1"/>
                        <a:t>BeagleBone</a:t>
                      </a:r>
                      <a:endParaRPr lang="cs-CZ" b="0" dirty="0"/>
                    </a:p>
                  </a:txBody>
                  <a:tcPr/>
                </a:tc>
                <a:tc>
                  <a:txBody>
                    <a:bodyPr/>
                    <a:lstStyle/>
                    <a:p>
                      <a:pPr algn="ctr"/>
                      <a:r>
                        <a:rPr lang="cs-CZ" b="0" dirty="0"/>
                        <a:t>ano</a:t>
                      </a:r>
                    </a:p>
                  </a:txBody>
                  <a:tcPr>
                    <a:solidFill>
                      <a:srgbClr val="92D050"/>
                    </a:solidFill>
                  </a:tcPr>
                </a:tc>
                <a:tc>
                  <a:txBody>
                    <a:bodyPr/>
                    <a:lstStyle/>
                    <a:p>
                      <a:pPr algn="ctr"/>
                      <a:r>
                        <a:rPr lang="cs-CZ" b="0" dirty="0"/>
                        <a:t>ano</a:t>
                      </a:r>
                    </a:p>
                  </a:txBody>
                  <a:tcPr>
                    <a:solidFill>
                      <a:srgbClr val="92D050"/>
                    </a:solidFill>
                  </a:tcPr>
                </a:tc>
                <a:tc>
                  <a:txBody>
                    <a:bodyPr/>
                    <a:lstStyle/>
                    <a:p>
                      <a:pPr algn="ctr"/>
                      <a:r>
                        <a:rPr lang="cs-CZ" b="0" dirty="0"/>
                        <a:t>ne</a:t>
                      </a:r>
                    </a:p>
                  </a:txBody>
                  <a:tcPr>
                    <a:solidFill>
                      <a:srgbClr val="FF0000"/>
                    </a:solidFill>
                  </a:tcPr>
                </a:tc>
                <a:extLst>
                  <a:ext uri="{0D108BD9-81ED-4DB2-BD59-A6C34878D82A}">
                    <a16:rowId xmlns:a16="http://schemas.microsoft.com/office/drawing/2014/main" val="2591010749"/>
                  </a:ext>
                </a:extLst>
              </a:tr>
              <a:tr h="370840">
                <a:tc>
                  <a:txBody>
                    <a:bodyPr/>
                    <a:lstStyle/>
                    <a:p>
                      <a:r>
                        <a:rPr lang="cs-CZ" b="0" dirty="0"/>
                        <a:t>ESP32</a:t>
                      </a:r>
                    </a:p>
                  </a:txBody>
                  <a:tcPr/>
                </a:tc>
                <a:tc>
                  <a:txBody>
                    <a:bodyPr/>
                    <a:lstStyle/>
                    <a:p>
                      <a:pPr algn="ctr"/>
                      <a:r>
                        <a:rPr lang="cs-CZ" b="0" dirty="0"/>
                        <a:t>ne</a:t>
                      </a:r>
                    </a:p>
                  </a:txBody>
                  <a:tcPr>
                    <a:solidFill>
                      <a:srgbClr val="FF0000"/>
                    </a:solidFill>
                  </a:tcPr>
                </a:tc>
                <a:tc>
                  <a:txBody>
                    <a:bodyPr/>
                    <a:lstStyle/>
                    <a:p>
                      <a:pPr algn="ctr"/>
                      <a:r>
                        <a:rPr lang="cs-CZ" b="0" dirty="0"/>
                        <a:t>ne</a:t>
                      </a:r>
                    </a:p>
                  </a:txBody>
                  <a:tcPr>
                    <a:solidFill>
                      <a:srgbClr val="FF0000"/>
                    </a:solidFill>
                  </a:tcPr>
                </a:tc>
                <a:tc>
                  <a:txBody>
                    <a:bodyPr/>
                    <a:lstStyle/>
                    <a:p>
                      <a:pPr algn="ctr"/>
                      <a:r>
                        <a:rPr lang="cs-CZ" b="0" dirty="0"/>
                        <a:t>S omezením</a:t>
                      </a:r>
                    </a:p>
                  </a:txBody>
                  <a:tcPr>
                    <a:solidFill>
                      <a:srgbClr val="FFFF00"/>
                    </a:solidFill>
                  </a:tcPr>
                </a:tc>
                <a:extLst>
                  <a:ext uri="{0D108BD9-81ED-4DB2-BD59-A6C34878D82A}">
                    <a16:rowId xmlns:a16="http://schemas.microsoft.com/office/drawing/2014/main" val="4177269617"/>
                  </a:ext>
                </a:extLst>
              </a:tr>
              <a:tr h="370840">
                <a:tc>
                  <a:txBody>
                    <a:bodyPr/>
                    <a:lstStyle/>
                    <a:p>
                      <a:r>
                        <a:rPr lang="cs-CZ" b="0" dirty="0"/>
                        <a:t>STM32F429</a:t>
                      </a:r>
                    </a:p>
                  </a:txBody>
                  <a:tcPr/>
                </a:tc>
                <a:tc>
                  <a:txBody>
                    <a:bodyPr/>
                    <a:lstStyle/>
                    <a:p>
                      <a:pPr algn="ctr"/>
                      <a:r>
                        <a:rPr lang="cs-CZ" b="0" dirty="0"/>
                        <a:t>ne</a:t>
                      </a:r>
                    </a:p>
                  </a:txBody>
                  <a:tcPr>
                    <a:solidFill>
                      <a:srgbClr val="FF0000"/>
                    </a:solidFill>
                  </a:tcPr>
                </a:tc>
                <a:tc>
                  <a:txBody>
                    <a:bodyPr/>
                    <a:lstStyle/>
                    <a:p>
                      <a:pPr algn="ctr"/>
                      <a:r>
                        <a:rPr lang="cs-CZ" b="0" dirty="0"/>
                        <a:t>ne</a:t>
                      </a:r>
                    </a:p>
                  </a:txBody>
                  <a:tcPr>
                    <a:solidFill>
                      <a:srgbClr val="FF0000"/>
                    </a:solidFill>
                  </a:tcPr>
                </a:tc>
                <a:tc>
                  <a:txBody>
                    <a:bodyPr/>
                    <a:lstStyle/>
                    <a:p>
                      <a:pPr algn="ctr"/>
                      <a:r>
                        <a:rPr lang="cs-CZ" b="0" dirty="0"/>
                        <a:t>S omezením</a:t>
                      </a:r>
                    </a:p>
                  </a:txBody>
                  <a:tcPr>
                    <a:solidFill>
                      <a:srgbClr val="FFFF00"/>
                    </a:solidFill>
                  </a:tcPr>
                </a:tc>
                <a:extLst>
                  <a:ext uri="{0D108BD9-81ED-4DB2-BD59-A6C34878D82A}">
                    <a16:rowId xmlns:a16="http://schemas.microsoft.com/office/drawing/2014/main" val="3027061832"/>
                  </a:ext>
                </a:extLst>
              </a:tr>
              <a:tr h="370840">
                <a:tc>
                  <a:txBody>
                    <a:bodyPr/>
                    <a:lstStyle/>
                    <a:p>
                      <a:r>
                        <a:rPr lang="cs-CZ" b="0" dirty="0"/>
                        <a:t>STM32F303</a:t>
                      </a:r>
                    </a:p>
                  </a:txBody>
                  <a:tcPr/>
                </a:tc>
                <a:tc>
                  <a:txBody>
                    <a:bodyPr/>
                    <a:lstStyle/>
                    <a:p>
                      <a:pPr algn="ctr"/>
                      <a:r>
                        <a:rPr lang="cs-CZ" b="0" dirty="0"/>
                        <a:t>ne</a:t>
                      </a:r>
                    </a:p>
                  </a:txBody>
                  <a:tcPr>
                    <a:solidFill>
                      <a:srgbClr val="FF0000"/>
                    </a:solidFill>
                  </a:tcPr>
                </a:tc>
                <a:tc>
                  <a:txBody>
                    <a:bodyPr/>
                    <a:lstStyle/>
                    <a:p>
                      <a:pPr algn="ctr"/>
                      <a:r>
                        <a:rPr lang="cs-CZ" b="0" dirty="0"/>
                        <a:t>ne</a:t>
                      </a:r>
                    </a:p>
                  </a:txBody>
                  <a:tcPr>
                    <a:solidFill>
                      <a:srgbClr val="FF0000"/>
                    </a:solidFill>
                  </a:tcPr>
                </a:tc>
                <a:tc>
                  <a:txBody>
                    <a:bodyPr/>
                    <a:lstStyle/>
                    <a:p>
                      <a:pPr algn="ctr"/>
                      <a:r>
                        <a:rPr lang="cs-CZ" b="0" dirty="0"/>
                        <a:t>ne</a:t>
                      </a:r>
                    </a:p>
                  </a:txBody>
                  <a:tcPr>
                    <a:solidFill>
                      <a:srgbClr val="FF0000"/>
                    </a:solidFill>
                  </a:tcPr>
                </a:tc>
                <a:extLst>
                  <a:ext uri="{0D108BD9-81ED-4DB2-BD59-A6C34878D82A}">
                    <a16:rowId xmlns:a16="http://schemas.microsoft.com/office/drawing/2014/main" val="1817210365"/>
                  </a:ext>
                </a:extLst>
              </a:tr>
            </a:tbl>
          </a:graphicData>
        </a:graphic>
      </p:graphicFrame>
    </p:spTree>
    <p:extLst>
      <p:ext uri="{BB962C8B-B14F-4D97-AF65-F5344CB8AC3E}">
        <p14:creationId xmlns:p14="http://schemas.microsoft.com/office/powerpoint/2010/main" val="359646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32DEB359-6B80-3613-966B-FAA9301011F6}"/>
              </a:ext>
            </a:extLst>
          </p:cNvPr>
          <p:cNvSpPr>
            <a:spLocks noGrp="1"/>
          </p:cNvSpPr>
          <p:nvPr>
            <p:ph type="body" sz="quarter" idx="10"/>
          </p:nvPr>
        </p:nvSpPr>
        <p:spPr/>
        <p:txBody>
          <a:bodyPr/>
          <a:lstStyle/>
          <a:p>
            <a:r>
              <a:rPr lang="cs-CZ" dirty="0"/>
              <a:t>Závěr</a:t>
            </a:r>
          </a:p>
        </p:txBody>
      </p:sp>
      <p:sp>
        <p:nvSpPr>
          <p:cNvPr id="3" name="Zástupný text 2">
            <a:extLst>
              <a:ext uri="{FF2B5EF4-FFF2-40B4-BE49-F238E27FC236}">
                <a16:creationId xmlns:a16="http://schemas.microsoft.com/office/drawing/2014/main" id="{3E850045-51D5-2556-4104-278A4FD24E04}"/>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F6EF8A6A-A94B-E009-2904-00483D9F88E4}"/>
              </a:ext>
            </a:extLst>
          </p:cNvPr>
          <p:cNvSpPr>
            <a:spLocks noGrp="1"/>
          </p:cNvSpPr>
          <p:nvPr>
            <p:ph type="body" sz="quarter" idx="16"/>
          </p:nvPr>
        </p:nvSpPr>
        <p:spPr>
          <a:xfrm>
            <a:off x="1079500" y="3422469"/>
            <a:ext cx="15680146" cy="5821414"/>
          </a:xfrm>
        </p:spPr>
        <p:txBody>
          <a:bodyPr/>
          <a:lstStyle/>
          <a:p>
            <a:pPr algn="just"/>
            <a:endParaRPr lang="cs-CZ" dirty="0"/>
          </a:p>
          <a:p>
            <a:pPr algn="just"/>
            <a:r>
              <a:rPr lang="cs-CZ" dirty="0"/>
              <a:t>Hlavní uzel</a:t>
            </a:r>
          </a:p>
          <a:p>
            <a:pPr lvl="1" algn="just"/>
            <a:r>
              <a:rPr lang="cs-CZ" dirty="0"/>
              <a:t>Vrstvený model tvořen 2 DLL + WPF</a:t>
            </a:r>
          </a:p>
          <a:p>
            <a:pPr lvl="1" algn="just"/>
            <a:r>
              <a:rPr lang="cs-CZ" dirty="0"/>
              <a:t>Modulárnost</a:t>
            </a:r>
          </a:p>
          <a:p>
            <a:pPr lvl="1" algn="just"/>
            <a:r>
              <a:rPr lang="cs-CZ" dirty="0"/>
              <a:t>Logika zadávána v textové podobě bez nutnosti programování</a:t>
            </a:r>
          </a:p>
          <a:p>
            <a:pPr algn="just"/>
            <a:r>
              <a:rPr lang="cs-CZ" dirty="0"/>
              <a:t>Uzly</a:t>
            </a:r>
          </a:p>
          <a:p>
            <a:pPr lvl="1" algn="just"/>
            <a:r>
              <a:rPr lang="cs-CZ" dirty="0"/>
              <a:t>Společná část psána jako knihovna využívající abstrakci</a:t>
            </a:r>
          </a:p>
          <a:p>
            <a:pPr lvl="1" algn="just"/>
            <a:r>
              <a:rPr lang="cs-CZ" dirty="0"/>
              <a:t>ESP8266 a </a:t>
            </a:r>
            <a:r>
              <a:rPr lang="cs-CZ" dirty="0" err="1"/>
              <a:t>ArduinoIDE</a:t>
            </a:r>
            <a:endParaRPr lang="cs-CZ" dirty="0"/>
          </a:p>
          <a:p>
            <a:pPr lvl="1" algn="just"/>
            <a:r>
              <a:rPr lang="cs-CZ" dirty="0"/>
              <a:t>HTTP server</a:t>
            </a:r>
          </a:p>
          <a:p>
            <a:pPr lvl="1" algn="just"/>
            <a:r>
              <a:rPr lang="cs-CZ" dirty="0"/>
              <a:t>Data ve formátu JSON</a:t>
            </a:r>
          </a:p>
          <a:p>
            <a:pPr algn="just"/>
            <a:endParaRPr lang="cs-CZ" dirty="0"/>
          </a:p>
        </p:txBody>
      </p:sp>
    </p:spTree>
    <p:extLst>
      <p:ext uri="{BB962C8B-B14F-4D97-AF65-F5344CB8AC3E}">
        <p14:creationId xmlns:p14="http://schemas.microsoft.com/office/powerpoint/2010/main" val="655701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993AF-D69D-0C86-DFFF-4C6C4A76E768}"/>
            </a:ext>
          </a:extLst>
        </p:cNvPr>
        <p:cNvGrpSpPr/>
        <p:nvPr/>
      </p:nvGrpSpPr>
      <p:grpSpPr>
        <a:xfrm>
          <a:off x="0" y="0"/>
          <a:ext cx="0" cy="0"/>
          <a:chOff x="0" y="0"/>
          <a:chExt cx="0" cy="0"/>
        </a:xfrm>
      </p:grpSpPr>
      <p:sp>
        <p:nvSpPr>
          <p:cNvPr id="2" name="Zástupný text 1">
            <a:extLst>
              <a:ext uri="{FF2B5EF4-FFF2-40B4-BE49-F238E27FC236}">
                <a16:creationId xmlns:a16="http://schemas.microsoft.com/office/drawing/2014/main" id="{7B1F7191-BB35-EF55-B2CA-C23BD4663C02}"/>
              </a:ext>
            </a:extLst>
          </p:cNvPr>
          <p:cNvSpPr>
            <a:spLocks noGrp="1"/>
          </p:cNvSpPr>
          <p:nvPr>
            <p:ph type="body" sz="quarter" idx="10"/>
          </p:nvPr>
        </p:nvSpPr>
        <p:spPr/>
        <p:txBody>
          <a:bodyPr/>
          <a:lstStyle/>
          <a:p>
            <a:endParaRPr lang="cs-CZ" dirty="0"/>
          </a:p>
        </p:txBody>
      </p:sp>
      <p:sp>
        <p:nvSpPr>
          <p:cNvPr id="3" name="Zástupný text 2">
            <a:extLst>
              <a:ext uri="{FF2B5EF4-FFF2-40B4-BE49-F238E27FC236}">
                <a16:creationId xmlns:a16="http://schemas.microsoft.com/office/drawing/2014/main" id="{C3EDE2B2-52A3-8204-A483-F065347CE065}"/>
              </a:ext>
            </a:extLst>
          </p:cNvPr>
          <p:cNvSpPr>
            <a:spLocks noGrp="1"/>
          </p:cNvSpPr>
          <p:nvPr>
            <p:ph type="body" sz="quarter" idx="12"/>
          </p:nvPr>
        </p:nvSpPr>
        <p:spPr/>
        <p:txBody>
          <a:bodyPr/>
          <a:lstStyle/>
          <a:p>
            <a:r>
              <a:rPr lang="pl-PL" sz="4400" b="1" dirty="0"/>
              <a:t>Návrh a realizace kontrolního systému na WiFi síti</a:t>
            </a:r>
          </a:p>
        </p:txBody>
      </p:sp>
      <p:sp>
        <p:nvSpPr>
          <p:cNvPr id="7" name="TextovéPole 6">
            <a:extLst>
              <a:ext uri="{FF2B5EF4-FFF2-40B4-BE49-F238E27FC236}">
                <a16:creationId xmlns:a16="http://schemas.microsoft.com/office/drawing/2014/main" id="{4F188EFA-52CF-6997-6ADE-A5737109D056}"/>
              </a:ext>
            </a:extLst>
          </p:cNvPr>
          <p:cNvSpPr txBox="1"/>
          <p:nvPr/>
        </p:nvSpPr>
        <p:spPr>
          <a:xfrm>
            <a:off x="5395698" y="5143500"/>
            <a:ext cx="7496604" cy="1200329"/>
          </a:xfrm>
          <a:prstGeom prst="rect">
            <a:avLst/>
          </a:prstGeom>
          <a:noFill/>
        </p:spPr>
        <p:txBody>
          <a:bodyPr wrap="none" rtlCol="0">
            <a:spAutoFit/>
          </a:bodyPr>
          <a:lstStyle/>
          <a:p>
            <a:r>
              <a:rPr lang="cs-CZ" sz="7200" dirty="0"/>
              <a:t>Děkuji za pozornost</a:t>
            </a:r>
          </a:p>
        </p:txBody>
      </p:sp>
    </p:spTree>
    <p:extLst>
      <p:ext uri="{BB962C8B-B14F-4D97-AF65-F5344CB8AC3E}">
        <p14:creationId xmlns:p14="http://schemas.microsoft.com/office/powerpoint/2010/main" val="2179696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32DEB359-6B80-3613-966B-FAA9301011F6}"/>
              </a:ext>
            </a:extLst>
          </p:cNvPr>
          <p:cNvSpPr>
            <a:spLocks noGrp="1"/>
          </p:cNvSpPr>
          <p:nvPr>
            <p:ph type="body" sz="quarter" idx="10"/>
          </p:nvPr>
        </p:nvSpPr>
        <p:spPr/>
        <p:txBody>
          <a:bodyPr/>
          <a:lstStyle/>
          <a:p>
            <a:r>
              <a:rPr lang="cs-CZ" sz="8800" dirty="0"/>
              <a:t>Otázka oponenta č.1</a:t>
            </a:r>
            <a:endParaRPr lang="cs-CZ" dirty="0"/>
          </a:p>
        </p:txBody>
      </p:sp>
      <p:sp>
        <p:nvSpPr>
          <p:cNvPr id="3" name="Zástupný text 2">
            <a:extLst>
              <a:ext uri="{FF2B5EF4-FFF2-40B4-BE49-F238E27FC236}">
                <a16:creationId xmlns:a16="http://schemas.microsoft.com/office/drawing/2014/main" id="{3E850045-51D5-2556-4104-278A4FD24E04}"/>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F6EF8A6A-A94B-E009-2904-00483D9F88E4}"/>
              </a:ext>
            </a:extLst>
          </p:cNvPr>
          <p:cNvSpPr>
            <a:spLocks noGrp="1"/>
          </p:cNvSpPr>
          <p:nvPr>
            <p:ph type="body" sz="quarter" idx="16"/>
          </p:nvPr>
        </p:nvSpPr>
        <p:spPr>
          <a:xfrm>
            <a:off x="1079500" y="3422469"/>
            <a:ext cx="15680146" cy="5821414"/>
          </a:xfrm>
        </p:spPr>
        <p:txBody>
          <a:bodyPr/>
          <a:lstStyle/>
          <a:p>
            <a:pPr marL="0" indent="0">
              <a:buNone/>
            </a:pPr>
            <a:r>
              <a:rPr lang="cs-CZ" sz="4800" dirty="0"/>
              <a:t>„</a:t>
            </a:r>
            <a:r>
              <a:rPr lang="cs-CZ" sz="4800" b="1" dirty="0">
                <a:effectLst>
                  <a:outerShdw blurRad="38100" dist="38100" dir="2700000" algn="tl">
                    <a:srgbClr val="000000">
                      <a:alpha val="43137"/>
                    </a:srgbClr>
                  </a:outerShdw>
                </a:effectLst>
              </a:rPr>
              <a:t>Na str. 49 je uvedeno: „</a:t>
            </a:r>
            <a:r>
              <a:rPr lang="cs-CZ" sz="4800" b="1" dirty="0" err="1">
                <a:effectLst>
                  <a:outerShdw blurRad="38100" dist="38100" dir="2700000" algn="tl">
                    <a:srgbClr val="000000">
                      <a:alpha val="43137"/>
                    </a:srgbClr>
                  </a:outerShdw>
                </a:effectLst>
              </a:rPr>
              <a:t>For</a:t>
            </a:r>
            <a:r>
              <a:rPr lang="cs-CZ" sz="4800" b="1" dirty="0">
                <a:effectLst>
                  <a:outerShdw blurRad="38100" dist="38100" dir="2700000" algn="tl">
                    <a:srgbClr val="000000">
                      <a:alpha val="43137"/>
                    </a:srgbClr>
                  </a:outerShdw>
                </a:effectLst>
              </a:rPr>
              <a:t> byl zvolen místo </a:t>
            </a:r>
            <a:r>
              <a:rPr lang="cs-CZ" sz="4800" b="1" dirty="0" err="1">
                <a:effectLst>
                  <a:outerShdw blurRad="38100" dist="38100" dir="2700000" algn="tl">
                    <a:srgbClr val="000000">
                      <a:alpha val="43137"/>
                    </a:srgbClr>
                  </a:outerShdw>
                </a:effectLst>
              </a:rPr>
              <a:t>foreach</a:t>
            </a:r>
            <a:r>
              <a:rPr lang="cs-CZ" sz="4800" b="1" dirty="0">
                <a:effectLst>
                  <a:outerShdw blurRad="38100" dist="38100" dir="2700000" algn="tl">
                    <a:srgbClr val="000000">
                      <a:alpha val="43137"/>
                    </a:srgbClr>
                  </a:outerShdw>
                </a:effectLst>
              </a:rPr>
              <a:t> proto, aby bylo možné v chybové hlášce přesně určit místo, kde nastal problém.“ Vysvětlete rozdíl mezi příkazy </a:t>
            </a:r>
            <a:r>
              <a:rPr lang="cs-CZ" sz="4800" b="1" dirty="0" err="1">
                <a:effectLst>
                  <a:outerShdw blurRad="38100" dist="38100" dir="2700000" algn="tl">
                    <a:srgbClr val="000000">
                      <a:alpha val="43137"/>
                    </a:srgbClr>
                  </a:outerShdw>
                </a:effectLst>
              </a:rPr>
              <a:t>for</a:t>
            </a:r>
            <a:r>
              <a:rPr lang="cs-CZ" sz="4800" b="1" dirty="0">
                <a:effectLst>
                  <a:outerShdw blurRad="38100" dist="38100" dir="2700000" algn="tl">
                    <a:srgbClr val="000000">
                      <a:alpha val="43137"/>
                    </a:srgbClr>
                  </a:outerShdw>
                </a:effectLst>
              </a:rPr>
              <a:t> a </a:t>
            </a:r>
            <a:r>
              <a:rPr lang="cs-CZ" sz="4800" b="1" dirty="0" err="1">
                <a:effectLst>
                  <a:outerShdw blurRad="38100" dist="38100" dir="2700000" algn="tl">
                    <a:srgbClr val="000000">
                      <a:alpha val="43137"/>
                    </a:srgbClr>
                  </a:outerShdw>
                </a:effectLst>
              </a:rPr>
              <a:t>foreach</a:t>
            </a:r>
            <a:r>
              <a:rPr lang="cs-CZ" sz="4800" b="1" dirty="0">
                <a:effectLst>
                  <a:outerShdw blurRad="38100" dist="38100" dir="2700000" algn="tl">
                    <a:srgbClr val="000000">
                      <a:alpha val="43137"/>
                    </a:srgbClr>
                  </a:outerShdw>
                </a:effectLst>
              </a:rPr>
              <a:t> a proč druhý z nich neumožňuje přesné určení místa výskytu chyby. “</a:t>
            </a:r>
          </a:p>
          <a:p>
            <a:r>
              <a:rPr lang="cs-CZ" b="1" dirty="0" err="1"/>
              <a:t>For</a:t>
            </a:r>
            <a:r>
              <a:rPr lang="cs-CZ" b="1" dirty="0"/>
              <a:t> = k dispozici index</a:t>
            </a:r>
          </a:p>
          <a:p>
            <a:r>
              <a:rPr lang="cs-CZ" b="1" dirty="0" err="1"/>
              <a:t>Foreach</a:t>
            </a:r>
            <a:r>
              <a:rPr lang="cs-CZ" b="1" dirty="0"/>
              <a:t> = k dispozici prvek kolekce (v tomto případě znak)</a:t>
            </a:r>
          </a:p>
          <a:p>
            <a:endParaRPr lang="cs-CZ" b="1" dirty="0"/>
          </a:p>
          <a:p>
            <a:pPr marL="0" indent="0" algn="just">
              <a:buNone/>
            </a:pPr>
            <a:endParaRPr lang="cs-CZ" dirty="0"/>
          </a:p>
        </p:txBody>
      </p:sp>
    </p:spTree>
    <p:extLst>
      <p:ext uri="{BB962C8B-B14F-4D97-AF65-F5344CB8AC3E}">
        <p14:creationId xmlns:p14="http://schemas.microsoft.com/office/powerpoint/2010/main" val="481893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32DEB359-6B80-3613-966B-FAA9301011F6}"/>
              </a:ext>
            </a:extLst>
          </p:cNvPr>
          <p:cNvSpPr>
            <a:spLocks noGrp="1"/>
          </p:cNvSpPr>
          <p:nvPr>
            <p:ph type="body" sz="quarter" idx="10"/>
          </p:nvPr>
        </p:nvSpPr>
        <p:spPr/>
        <p:txBody>
          <a:bodyPr/>
          <a:lstStyle/>
          <a:p>
            <a:r>
              <a:rPr lang="cs-CZ" sz="8800" dirty="0"/>
              <a:t>Otázka oponenta č.2</a:t>
            </a:r>
            <a:endParaRPr lang="cs-CZ" dirty="0"/>
          </a:p>
        </p:txBody>
      </p:sp>
      <p:sp>
        <p:nvSpPr>
          <p:cNvPr id="3" name="Zástupný text 2">
            <a:extLst>
              <a:ext uri="{FF2B5EF4-FFF2-40B4-BE49-F238E27FC236}">
                <a16:creationId xmlns:a16="http://schemas.microsoft.com/office/drawing/2014/main" id="{3E850045-51D5-2556-4104-278A4FD24E04}"/>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F6EF8A6A-A94B-E009-2904-00483D9F88E4}"/>
              </a:ext>
            </a:extLst>
          </p:cNvPr>
          <p:cNvSpPr>
            <a:spLocks noGrp="1"/>
          </p:cNvSpPr>
          <p:nvPr>
            <p:ph type="body" sz="quarter" idx="16"/>
          </p:nvPr>
        </p:nvSpPr>
        <p:spPr>
          <a:xfrm>
            <a:off x="1079500" y="3422469"/>
            <a:ext cx="15680146" cy="5821414"/>
          </a:xfrm>
        </p:spPr>
        <p:txBody>
          <a:bodyPr/>
          <a:lstStyle/>
          <a:p>
            <a:pPr marL="0" indent="0">
              <a:buNone/>
            </a:pPr>
            <a:r>
              <a:rPr lang="cs-CZ" sz="4800" dirty="0"/>
              <a:t>„</a:t>
            </a:r>
            <a:r>
              <a:rPr lang="cs-CZ" sz="4800" b="1" dirty="0">
                <a:effectLst>
                  <a:outerShdw blurRad="38100" dist="38100" dir="2700000" algn="tl">
                    <a:srgbClr val="000000">
                      <a:alpha val="43137"/>
                    </a:srgbClr>
                  </a:outerShdw>
                </a:effectLst>
              </a:rPr>
              <a:t> Na str. 43, a poté několikrát dále v práci, zmiňujete „výsledek, levou a pravou hodnotu“ datového toku. Vysvětlete blíže význam těchto hodnot.“</a:t>
            </a:r>
          </a:p>
          <a:p>
            <a:endParaRPr lang="cs-CZ" b="1" dirty="0"/>
          </a:p>
          <a:p>
            <a:pPr algn="just"/>
            <a:r>
              <a:rPr lang="cs-CZ" b="1" dirty="0"/>
              <a:t>Levá hodnota = hodnota nalevo od operátoru</a:t>
            </a:r>
          </a:p>
          <a:p>
            <a:pPr algn="just"/>
            <a:r>
              <a:rPr lang="cs-CZ" b="1" dirty="0"/>
              <a:t>Pravá hodnota = hodnota napravo od operátoru</a:t>
            </a:r>
          </a:p>
          <a:p>
            <a:pPr algn="just"/>
            <a:r>
              <a:rPr lang="cs-CZ" b="1" dirty="0"/>
              <a:t>Výsledek = výsledek operace</a:t>
            </a:r>
            <a:endParaRPr lang="cs-CZ" dirty="0"/>
          </a:p>
          <a:p>
            <a:pPr marL="0" indent="0" algn="just">
              <a:buNone/>
            </a:pPr>
            <a:endParaRPr lang="cs-CZ" dirty="0"/>
          </a:p>
        </p:txBody>
      </p:sp>
    </p:spTree>
    <p:extLst>
      <p:ext uri="{BB962C8B-B14F-4D97-AF65-F5344CB8AC3E}">
        <p14:creationId xmlns:p14="http://schemas.microsoft.com/office/powerpoint/2010/main" val="906891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4A788-7510-1124-96A9-7BB43ACB30A0}"/>
            </a:ext>
          </a:extLst>
        </p:cNvPr>
        <p:cNvGrpSpPr/>
        <p:nvPr/>
      </p:nvGrpSpPr>
      <p:grpSpPr>
        <a:xfrm>
          <a:off x="0" y="0"/>
          <a:ext cx="0" cy="0"/>
          <a:chOff x="0" y="0"/>
          <a:chExt cx="0" cy="0"/>
        </a:xfrm>
      </p:grpSpPr>
      <p:sp>
        <p:nvSpPr>
          <p:cNvPr id="2" name="Zástupný text 1">
            <a:extLst>
              <a:ext uri="{FF2B5EF4-FFF2-40B4-BE49-F238E27FC236}">
                <a16:creationId xmlns:a16="http://schemas.microsoft.com/office/drawing/2014/main" id="{49950821-6444-5A7C-DC7D-FBE207796CEB}"/>
              </a:ext>
            </a:extLst>
          </p:cNvPr>
          <p:cNvSpPr>
            <a:spLocks noGrp="1"/>
          </p:cNvSpPr>
          <p:nvPr>
            <p:ph type="body" sz="quarter" idx="10"/>
          </p:nvPr>
        </p:nvSpPr>
        <p:spPr/>
        <p:txBody>
          <a:bodyPr/>
          <a:lstStyle/>
          <a:p>
            <a:r>
              <a:rPr lang="cs-CZ" sz="8800" dirty="0"/>
              <a:t>Otázka oponenta č.3</a:t>
            </a:r>
            <a:endParaRPr lang="cs-CZ" dirty="0"/>
          </a:p>
        </p:txBody>
      </p:sp>
      <p:sp>
        <p:nvSpPr>
          <p:cNvPr id="3" name="Zástupný text 2">
            <a:extLst>
              <a:ext uri="{FF2B5EF4-FFF2-40B4-BE49-F238E27FC236}">
                <a16:creationId xmlns:a16="http://schemas.microsoft.com/office/drawing/2014/main" id="{88EAE539-863A-2291-3BCE-66B82132280B}"/>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167A1AE3-7914-2143-31D6-A9073563247E}"/>
              </a:ext>
            </a:extLst>
          </p:cNvPr>
          <p:cNvSpPr>
            <a:spLocks noGrp="1"/>
          </p:cNvSpPr>
          <p:nvPr>
            <p:ph type="body" sz="quarter" idx="16"/>
          </p:nvPr>
        </p:nvSpPr>
        <p:spPr>
          <a:xfrm>
            <a:off x="1079500" y="3422469"/>
            <a:ext cx="15680146" cy="5821414"/>
          </a:xfrm>
        </p:spPr>
        <p:txBody>
          <a:bodyPr/>
          <a:lstStyle/>
          <a:p>
            <a:pPr marL="0" indent="0">
              <a:buNone/>
            </a:pPr>
            <a:r>
              <a:rPr lang="cs-CZ" sz="4800" dirty="0"/>
              <a:t>„</a:t>
            </a:r>
            <a:r>
              <a:rPr lang="cs-CZ" sz="4800" b="1" dirty="0">
                <a:effectLst>
                  <a:outerShdw blurRad="38100" dist="38100" dir="2700000" algn="tl">
                    <a:srgbClr val="000000">
                      <a:alpha val="43137"/>
                    </a:srgbClr>
                  </a:outerShdw>
                </a:effectLst>
              </a:rPr>
              <a:t>V závěru uvádíte, že vizualizace nebyla implementována. Jakým způsobem byste tuto vizualizaci realizoval a co by k tomu bylo potřeba? “</a:t>
            </a:r>
          </a:p>
          <a:p>
            <a:endParaRPr lang="cs-CZ" b="1" dirty="0"/>
          </a:p>
          <a:p>
            <a:pPr algn="just"/>
            <a:r>
              <a:rPr lang="cs-CZ" b="1" dirty="0"/>
              <a:t>Realizoval bych jí jako grafy</a:t>
            </a:r>
          </a:p>
          <a:p>
            <a:pPr algn="just"/>
            <a:r>
              <a:rPr lang="cs-CZ" b="1" dirty="0"/>
              <a:t>Byla by potřeba knihovna třetí strany obsahující graf</a:t>
            </a:r>
            <a:endParaRPr lang="cs-CZ" dirty="0"/>
          </a:p>
          <a:p>
            <a:pPr marL="0" indent="0" algn="just">
              <a:buNone/>
            </a:pPr>
            <a:endParaRPr lang="cs-CZ" dirty="0"/>
          </a:p>
        </p:txBody>
      </p:sp>
    </p:spTree>
    <p:extLst>
      <p:ext uri="{BB962C8B-B14F-4D97-AF65-F5344CB8AC3E}">
        <p14:creationId xmlns:p14="http://schemas.microsoft.com/office/powerpoint/2010/main" val="2938125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4581B-F06D-6D19-0CB8-230EDE198382}"/>
            </a:ext>
          </a:extLst>
        </p:cNvPr>
        <p:cNvGrpSpPr/>
        <p:nvPr/>
      </p:nvGrpSpPr>
      <p:grpSpPr>
        <a:xfrm>
          <a:off x="0" y="0"/>
          <a:ext cx="0" cy="0"/>
          <a:chOff x="0" y="0"/>
          <a:chExt cx="0" cy="0"/>
        </a:xfrm>
      </p:grpSpPr>
      <p:sp>
        <p:nvSpPr>
          <p:cNvPr id="2" name="Zástupný text 1">
            <a:extLst>
              <a:ext uri="{FF2B5EF4-FFF2-40B4-BE49-F238E27FC236}">
                <a16:creationId xmlns:a16="http://schemas.microsoft.com/office/drawing/2014/main" id="{0C2A19F2-CC79-4070-BF95-DAF027D678F4}"/>
              </a:ext>
            </a:extLst>
          </p:cNvPr>
          <p:cNvSpPr>
            <a:spLocks noGrp="1"/>
          </p:cNvSpPr>
          <p:nvPr>
            <p:ph type="body" sz="quarter" idx="10"/>
          </p:nvPr>
        </p:nvSpPr>
        <p:spPr/>
        <p:txBody>
          <a:bodyPr/>
          <a:lstStyle/>
          <a:p>
            <a:r>
              <a:rPr lang="cs-CZ" dirty="0"/>
              <a:t>Zdroje</a:t>
            </a:r>
          </a:p>
        </p:txBody>
      </p:sp>
      <p:sp>
        <p:nvSpPr>
          <p:cNvPr id="3" name="Zástupný text 2">
            <a:extLst>
              <a:ext uri="{FF2B5EF4-FFF2-40B4-BE49-F238E27FC236}">
                <a16:creationId xmlns:a16="http://schemas.microsoft.com/office/drawing/2014/main" id="{8782B712-C439-973C-3708-FBA9661B4849}"/>
              </a:ext>
            </a:extLst>
          </p:cNvPr>
          <p:cNvSpPr>
            <a:spLocks noGrp="1"/>
          </p:cNvSpPr>
          <p:nvPr>
            <p:ph type="body" sz="quarter" idx="12"/>
          </p:nvPr>
        </p:nvSpPr>
        <p:spPr/>
        <p:txBody>
          <a:bodyPr/>
          <a:lstStyle/>
          <a:p>
            <a:r>
              <a:rPr lang="pl-PL" sz="4400" b="1" dirty="0"/>
              <a:t>Návrh a realizace kontrolního systému na WiFi síti</a:t>
            </a:r>
          </a:p>
        </p:txBody>
      </p:sp>
      <p:sp>
        <p:nvSpPr>
          <p:cNvPr id="7" name="Rectangle 1">
            <a:extLst>
              <a:ext uri="{FF2B5EF4-FFF2-40B4-BE49-F238E27FC236}">
                <a16:creationId xmlns:a16="http://schemas.microsoft.com/office/drawing/2014/main" id="{6D079661-FB79-AC17-37D4-748540B3D74E}"/>
              </a:ext>
            </a:extLst>
          </p:cNvPr>
          <p:cNvSpPr>
            <a:spLocks noChangeArrowheads="1"/>
          </p:cNvSpPr>
          <p:nvPr/>
        </p:nvSpPr>
        <p:spPr bwMode="auto">
          <a:xfrm>
            <a:off x="569688" y="4868560"/>
            <a:ext cx="1771831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[1] 	</a:t>
            </a:r>
            <a:r>
              <a:rPr kumimoji="0" lang="cs-CZ" altLang="cs-CZ" sz="1600" b="0" i="1"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20210111080102!STM32_logo.png (166×166)</a:t>
            </a:r>
            <a:r>
              <a:rPr kumimoji="0" lang="cs-CZ" altLang="cs-CZ" sz="1600" b="0" i="0"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 [online]. [vid. 2025-05-11]. Dostupné z: https://wiki.st.com/stm32mpu/nsfr_img_auth.php/archive/2/2f/20210111080102%21STM32_logo.png</a:t>
            </a:r>
            <a:endParaRPr kumimoji="0" lang="cs-CZ" altLang="cs-CZ"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[2] 	</a:t>
            </a:r>
            <a:r>
              <a:rPr kumimoji="0" lang="cs-CZ" altLang="cs-CZ" sz="1600" b="0" i="1"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logo-ai.png (200×200)</a:t>
            </a:r>
            <a:r>
              <a:rPr kumimoji="0" lang="cs-CZ" altLang="cs-CZ" sz="1600" b="0" i="0"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 [online]. [vid. 2025-05-11]. Dostupné z: https://www.espressif.com/sites/all/themes/espressif/images/logo-ai.png</a:t>
            </a:r>
            <a:endParaRPr kumimoji="0" lang="cs-CZ" altLang="cs-CZ"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[3] 	</a:t>
            </a:r>
            <a:r>
              <a:rPr kumimoji="0" lang="cs-CZ" altLang="cs-CZ" sz="1600" b="0" i="1"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uk-SMART-THINGS-541426874 (624×624)</a:t>
            </a:r>
            <a:r>
              <a:rPr kumimoji="0" lang="cs-CZ" altLang="cs-CZ" sz="1600" b="0" i="0"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 [online]. [vid. 2025-05-11]. Dostupné z: https://images.samsung.com/is/image/samsung/p6pim/uk/support/uk-SMART-THINGS-541426874?$624_624_PNG$</a:t>
            </a:r>
            <a:endParaRPr kumimoji="0" lang="cs-CZ" altLang="cs-CZ"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[4] 	</a:t>
            </a:r>
            <a:r>
              <a:rPr kumimoji="0" lang="cs-CZ" altLang="cs-CZ" sz="1600" b="0" i="1"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ESP8266 </a:t>
            </a:r>
            <a:r>
              <a:rPr kumimoji="0" lang="cs-CZ" altLang="cs-CZ" sz="1600" b="0" i="1" u="none" strike="noStrike" cap="none" normalizeH="0" baseline="0" dirty="0" err="1">
                <a:ln>
                  <a:noFill/>
                </a:ln>
                <a:solidFill>
                  <a:schemeClr val="tx1"/>
                </a:solidFill>
                <a:effectLst/>
                <a:latin typeface="+mn-lt"/>
                <a:ea typeface="Times New Roman" panose="02020603050405020304" pitchFamily="18" charset="0"/>
                <a:cs typeface="Times New Roman" panose="02020603050405020304" pitchFamily="18" charset="0"/>
              </a:rPr>
              <a:t>Pinout</a:t>
            </a:r>
            <a:r>
              <a:rPr kumimoji="0" lang="cs-CZ" altLang="cs-CZ" sz="1600" b="0" i="1"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 Reference: </a:t>
            </a:r>
            <a:r>
              <a:rPr kumimoji="0" lang="cs-CZ" altLang="cs-CZ" sz="1600" b="0" i="1" u="none" strike="noStrike" cap="none" normalizeH="0" baseline="0" dirty="0" err="1">
                <a:ln>
                  <a:noFill/>
                </a:ln>
                <a:solidFill>
                  <a:schemeClr val="tx1"/>
                </a:solidFill>
                <a:effectLst/>
                <a:latin typeface="+mn-lt"/>
                <a:ea typeface="Times New Roman" panose="02020603050405020304" pitchFamily="18" charset="0"/>
                <a:cs typeface="Times New Roman" panose="02020603050405020304" pitchFamily="18" charset="0"/>
              </a:rPr>
              <a:t>How</a:t>
            </a:r>
            <a:r>
              <a:rPr kumimoji="0" lang="cs-CZ" altLang="cs-CZ" sz="1600" b="0" i="1"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 To Use ESP8266 GPIO </a:t>
            </a:r>
            <a:r>
              <a:rPr kumimoji="0" lang="cs-CZ" altLang="cs-CZ" sz="1600" b="0" i="1" u="none" strike="noStrike" cap="none" normalizeH="0" baseline="0" dirty="0" err="1">
                <a:ln>
                  <a:noFill/>
                </a:ln>
                <a:solidFill>
                  <a:schemeClr val="tx1"/>
                </a:solidFill>
                <a:effectLst/>
                <a:latin typeface="+mn-lt"/>
                <a:ea typeface="Times New Roman" panose="02020603050405020304" pitchFamily="18" charset="0"/>
                <a:cs typeface="Times New Roman" panose="02020603050405020304" pitchFamily="18" charset="0"/>
              </a:rPr>
              <a:t>Pins</a:t>
            </a:r>
            <a:r>
              <a:rPr kumimoji="0" lang="cs-CZ" altLang="cs-CZ" sz="1600" b="0" i="0"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 [online]. [vid. 2025-03-19]. Dostupné z: https://electropeak.com/learn/esp8266-pinout-reference-how-to-use-esp8266-gpio-pins/</a:t>
            </a:r>
            <a:endParaRPr kumimoji="0" lang="cs-CZ" altLang="cs-CZ"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[5] 	</a:t>
            </a:r>
            <a:r>
              <a:rPr kumimoji="0" lang="cs-CZ" altLang="cs-CZ" sz="1600" b="0" i="1" u="none" strike="noStrike" cap="none" normalizeH="0" baseline="0" dirty="0" err="1">
                <a:ln>
                  <a:noFill/>
                </a:ln>
                <a:solidFill>
                  <a:schemeClr val="tx1"/>
                </a:solidFill>
                <a:effectLst/>
                <a:latin typeface="+mn-lt"/>
                <a:ea typeface="Times New Roman" panose="02020603050405020304" pitchFamily="18" charset="0"/>
                <a:cs typeface="Times New Roman" panose="02020603050405020304" pitchFamily="18" charset="0"/>
              </a:rPr>
              <a:t>Creating</a:t>
            </a:r>
            <a:r>
              <a:rPr kumimoji="0" lang="cs-CZ" altLang="cs-CZ" sz="1600" b="0" i="1"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 </a:t>
            </a:r>
            <a:r>
              <a:rPr kumimoji="0" lang="cs-CZ" altLang="cs-CZ" sz="1600" b="0" i="1" u="none" strike="noStrike" cap="none" normalizeH="0" baseline="0" dirty="0" err="1">
                <a:ln>
                  <a:noFill/>
                </a:ln>
                <a:solidFill>
                  <a:schemeClr val="tx1"/>
                </a:solidFill>
                <a:effectLst/>
                <a:latin typeface="+mn-lt"/>
                <a:ea typeface="Times New Roman" panose="02020603050405020304" pitchFamily="18" charset="0"/>
                <a:cs typeface="Times New Roman" panose="02020603050405020304" pitchFamily="18" charset="0"/>
              </a:rPr>
              <a:t>your</a:t>
            </a:r>
            <a:r>
              <a:rPr kumimoji="0" lang="cs-CZ" altLang="cs-CZ" sz="1600" b="0" i="1"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 </a:t>
            </a:r>
            <a:r>
              <a:rPr kumimoji="0" lang="cs-CZ" altLang="cs-CZ" sz="1600" b="0" i="1" u="none" strike="noStrike" cap="none" normalizeH="0" baseline="0" dirty="0" err="1">
                <a:ln>
                  <a:noFill/>
                </a:ln>
                <a:solidFill>
                  <a:schemeClr val="tx1"/>
                </a:solidFill>
                <a:effectLst/>
                <a:latin typeface="+mn-lt"/>
                <a:ea typeface="Times New Roman" panose="02020603050405020304" pitchFamily="18" charset="0"/>
                <a:cs typeface="Times New Roman" panose="02020603050405020304" pitchFamily="18" charset="0"/>
              </a:rPr>
              <a:t>first</a:t>
            </a:r>
            <a:r>
              <a:rPr kumimoji="0" lang="cs-CZ" altLang="cs-CZ" sz="1600" b="0" i="1"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 node</a:t>
            </a:r>
            <a:r>
              <a:rPr kumimoji="0" lang="cs-CZ" altLang="cs-CZ" sz="1600" b="0" i="1" u="none" strike="noStrike" cap="none" normalizeH="0" baseline="0" dirty="0">
                <a:ln>
                  <a:noFill/>
                </a:ln>
                <a:solidFill>
                  <a:schemeClr val="tx1"/>
                </a:solidFill>
                <a:effectLst/>
                <a:latin typeface="+mn-lt"/>
                <a:ea typeface="Times New Roman" panose="02020603050405020304" pitchFamily="18" charset="0"/>
                <a:cs typeface="Arial" panose="020B0604020202020204" pitchFamily="34" charset="0"/>
              </a:rPr>
              <a:t> </a:t>
            </a:r>
            <a:r>
              <a:rPr kumimoji="0" lang="cs-CZ" altLang="cs-CZ" sz="1600" b="0" i="1"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 Node-RED</a:t>
            </a:r>
            <a:r>
              <a:rPr kumimoji="0" lang="cs-CZ" altLang="cs-CZ" sz="1600" b="0" i="0"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 [online]. [vid. 2025-05-13]. Dostupné z: https://nodered.org/docs/creating-nodes/first-node</a:t>
            </a:r>
            <a:endParaRPr kumimoji="0" lang="cs-CZ" altLang="cs-CZ"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cs-CZ" altLang="cs-CZ" sz="1600" b="0" i="0" u="none" strike="noStrike" cap="none" normalizeH="0" baseline="0" dirty="0">
                <a:ln>
                  <a:noFill/>
                </a:ln>
                <a:solidFill>
                  <a:schemeClr val="tx1"/>
                </a:solidFill>
                <a:effectLst/>
                <a:latin typeface="+mn-lt"/>
                <a:ea typeface="Times New Roman" panose="02020603050405020304" pitchFamily="18" charset="0"/>
                <a:cs typeface="Times New Roman" panose="02020603050405020304" pitchFamily="18" charset="0"/>
              </a:rPr>
              <a:t> </a:t>
            </a:r>
            <a:endParaRPr kumimoji="0" lang="cs-CZ" altLang="cs-CZ" sz="16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1464903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32DEB359-6B80-3613-966B-FAA9301011F6}"/>
              </a:ext>
            </a:extLst>
          </p:cNvPr>
          <p:cNvSpPr>
            <a:spLocks noGrp="1"/>
          </p:cNvSpPr>
          <p:nvPr>
            <p:ph type="body" sz="quarter" idx="10"/>
          </p:nvPr>
        </p:nvSpPr>
        <p:spPr/>
        <p:txBody>
          <a:bodyPr/>
          <a:lstStyle/>
          <a:p>
            <a:r>
              <a:rPr lang="cs-CZ" dirty="0"/>
              <a:t>Úvod</a:t>
            </a:r>
          </a:p>
        </p:txBody>
      </p:sp>
      <p:sp>
        <p:nvSpPr>
          <p:cNvPr id="3" name="Zástupný text 2">
            <a:extLst>
              <a:ext uri="{FF2B5EF4-FFF2-40B4-BE49-F238E27FC236}">
                <a16:creationId xmlns:a16="http://schemas.microsoft.com/office/drawing/2014/main" id="{3E850045-51D5-2556-4104-278A4FD24E04}"/>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F6EF8A6A-A94B-E009-2904-00483D9F88E4}"/>
              </a:ext>
            </a:extLst>
          </p:cNvPr>
          <p:cNvSpPr>
            <a:spLocks noGrp="1"/>
          </p:cNvSpPr>
          <p:nvPr>
            <p:ph type="body" sz="quarter" idx="16"/>
          </p:nvPr>
        </p:nvSpPr>
        <p:spPr>
          <a:xfrm>
            <a:off x="1079500" y="3422469"/>
            <a:ext cx="15680146" cy="5821414"/>
          </a:xfrm>
        </p:spPr>
        <p:txBody>
          <a:bodyPr/>
          <a:lstStyle/>
          <a:p>
            <a:pPr algn="just"/>
            <a:r>
              <a:rPr lang="cs-CZ" dirty="0"/>
              <a:t>Rostoucí zájem o </a:t>
            </a:r>
            <a:r>
              <a:rPr lang="cs-CZ" dirty="0" err="1"/>
              <a:t>IoT</a:t>
            </a:r>
            <a:r>
              <a:rPr lang="cs-CZ" dirty="0"/>
              <a:t> a automatizaci</a:t>
            </a:r>
          </a:p>
          <a:p>
            <a:pPr algn="just"/>
            <a:r>
              <a:rPr lang="cs-CZ" dirty="0"/>
              <a:t>Propojení různých systémů</a:t>
            </a:r>
          </a:p>
          <a:p>
            <a:pPr algn="just"/>
            <a:endParaRPr lang="cs-CZ" dirty="0"/>
          </a:p>
        </p:txBody>
      </p:sp>
    </p:spTree>
    <p:extLst>
      <p:ext uri="{BB962C8B-B14F-4D97-AF65-F5344CB8AC3E}">
        <p14:creationId xmlns:p14="http://schemas.microsoft.com/office/powerpoint/2010/main" val="3001362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32DEB359-6B80-3613-966B-FAA9301011F6}"/>
              </a:ext>
            </a:extLst>
          </p:cNvPr>
          <p:cNvSpPr>
            <a:spLocks noGrp="1"/>
          </p:cNvSpPr>
          <p:nvPr>
            <p:ph type="body" sz="quarter" idx="10"/>
          </p:nvPr>
        </p:nvSpPr>
        <p:spPr/>
        <p:txBody>
          <a:bodyPr/>
          <a:lstStyle/>
          <a:p>
            <a:r>
              <a:rPr lang="cs-CZ" dirty="0"/>
              <a:t>Cíl práce</a:t>
            </a:r>
          </a:p>
        </p:txBody>
      </p:sp>
      <p:sp>
        <p:nvSpPr>
          <p:cNvPr id="3" name="Zástupný text 2">
            <a:extLst>
              <a:ext uri="{FF2B5EF4-FFF2-40B4-BE49-F238E27FC236}">
                <a16:creationId xmlns:a16="http://schemas.microsoft.com/office/drawing/2014/main" id="{3E850045-51D5-2556-4104-278A4FD24E04}"/>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F6EF8A6A-A94B-E009-2904-00483D9F88E4}"/>
              </a:ext>
            </a:extLst>
          </p:cNvPr>
          <p:cNvSpPr>
            <a:spLocks noGrp="1"/>
          </p:cNvSpPr>
          <p:nvPr>
            <p:ph type="body" sz="quarter" idx="16"/>
          </p:nvPr>
        </p:nvSpPr>
        <p:spPr>
          <a:xfrm>
            <a:off x="1079500" y="3422469"/>
            <a:ext cx="15680146" cy="5821414"/>
          </a:xfrm>
        </p:spPr>
        <p:txBody>
          <a:bodyPr/>
          <a:lstStyle/>
          <a:p>
            <a:r>
              <a:rPr lang="cs-CZ" dirty="0"/>
              <a:t>Vytvořit systém vykonávající uživatelem zadanou logiku</a:t>
            </a:r>
          </a:p>
          <a:p>
            <a:pPr lvl="1"/>
            <a:r>
              <a:rPr lang="cs-CZ" dirty="0"/>
              <a:t>Modulární</a:t>
            </a:r>
          </a:p>
          <a:p>
            <a:pPr lvl="1"/>
            <a:r>
              <a:rPr lang="cs-CZ" dirty="0"/>
              <a:t>Pro používání není nutná znalost programování</a:t>
            </a:r>
          </a:p>
          <a:p>
            <a:r>
              <a:rPr lang="cs-CZ" dirty="0"/>
              <a:t>Vytvoření knihovny pro uzly a vzorovou implementaci</a:t>
            </a:r>
          </a:p>
          <a:p>
            <a:pPr lvl="1"/>
            <a:r>
              <a:rPr lang="cs-CZ" dirty="0"/>
              <a:t>Přenositelnost napříč platformami</a:t>
            </a:r>
          </a:p>
          <a:p>
            <a:pPr lvl="1"/>
            <a:r>
              <a:rPr lang="cs-CZ" dirty="0"/>
              <a:t>Použitelnost i s jiným řešením</a:t>
            </a:r>
          </a:p>
          <a:p>
            <a:pPr algn="just"/>
            <a:endParaRPr lang="cs-CZ" dirty="0"/>
          </a:p>
        </p:txBody>
      </p:sp>
    </p:spTree>
    <p:extLst>
      <p:ext uri="{BB962C8B-B14F-4D97-AF65-F5344CB8AC3E}">
        <p14:creationId xmlns:p14="http://schemas.microsoft.com/office/powerpoint/2010/main" val="207370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32DEB359-6B80-3613-966B-FAA9301011F6}"/>
              </a:ext>
            </a:extLst>
          </p:cNvPr>
          <p:cNvSpPr>
            <a:spLocks noGrp="1"/>
          </p:cNvSpPr>
          <p:nvPr>
            <p:ph type="body" sz="quarter" idx="10"/>
          </p:nvPr>
        </p:nvSpPr>
        <p:spPr/>
        <p:txBody>
          <a:bodyPr/>
          <a:lstStyle/>
          <a:p>
            <a:r>
              <a:rPr lang="cs-CZ" dirty="0"/>
              <a:t>Metodika</a:t>
            </a:r>
          </a:p>
        </p:txBody>
      </p:sp>
      <p:sp>
        <p:nvSpPr>
          <p:cNvPr id="3" name="Zástupný text 2">
            <a:extLst>
              <a:ext uri="{FF2B5EF4-FFF2-40B4-BE49-F238E27FC236}">
                <a16:creationId xmlns:a16="http://schemas.microsoft.com/office/drawing/2014/main" id="{3E850045-51D5-2556-4104-278A4FD24E04}"/>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F6EF8A6A-A94B-E009-2904-00483D9F88E4}"/>
              </a:ext>
            </a:extLst>
          </p:cNvPr>
          <p:cNvSpPr>
            <a:spLocks noGrp="1"/>
          </p:cNvSpPr>
          <p:nvPr>
            <p:ph type="body" sz="quarter" idx="16"/>
          </p:nvPr>
        </p:nvSpPr>
        <p:spPr>
          <a:xfrm>
            <a:off x="1079500" y="3422469"/>
            <a:ext cx="15680146" cy="5821414"/>
          </a:xfrm>
        </p:spPr>
        <p:txBody>
          <a:bodyPr/>
          <a:lstStyle/>
          <a:p>
            <a:pPr algn="just"/>
            <a:r>
              <a:rPr lang="cs-CZ" dirty="0"/>
              <a:t>Prostudování hardwarových a softwarových možností řešení</a:t>
            </a:r>
          </a:p>
          <a:p>
            <a:pPr algn="just"/>
            <a:r>
              <a:rPr lang="cs-CZ" dirty="0"/>
              <a:t>Specifikace funkcí systému podle cílů práce</a:t>
            </a:r>
          </a:p>
          <a:p>
            <a:pPr algn="just"/>
            <a:r>
              <a:rPr lang="cs-CZ" dirty="0"/>
              <a:t>Návrh tříd</a:t>
            </a:r>
          </a:p>
          <a:p>
            <a:pPr algn="just"/>
            <a:r>
              <a:rPr lang="cs-CZ" dirty="0"/>
              <a:t>Realizace</a:t>
            </a:r>
          </a:p>
          <a:p>
            <a:pPr algn="just"/>
            <a:endParaRPr lang="cs-CZ" dirty="0"/>
          </a:p>
        </p:txBody>
      </p:sp>
    </p:spTree>
    <p:extLst>
      <p:ext uri="{BB962C8B-B14F-4D97-AF65-F5344CB8AC3E}">
        <p14:creationId xmlns:p14="http://schemas.microsoft.com/office/powerpoint/2010/main" val="4205360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32DEB359-6B80-3613-966B-FAA9301011F6}"/>
              </a:ext>
            </a:extLst>
          </p:cNvPr>
          <p:cNvSpPr>
            <a:spLocks noGrp="1"/>
          </p:cNvSpPr>
          <p:nvPr>
            <p:ph type="body" sz="quarter" idx="10"/>
          </p:nvPr>
        </p:nvSpPr>
        <p:spPr/>
        <p:txBody>
          <a:bodyPr/>
          <a:lstStyle/>
          <a:p>
            <a:r>
              <a:rPr lang="cs-CZ" dirty="0"/>
              <a:t>Princip komunikace</a:t>
            </a:r>
          </a:p>
        </p:txBody>
      </p:sp>
      <p:sp>
        <p:nvSpPr>
          <p:cNvPr id="3" name="Zástupný text 2">
            <a:extLst>
              <a:ext uri="{FF2B5EF4-FFF2-40B4-BE49-F238E27FC236}">
                <a16:creationId xmlns:a16="http://schemas.microsoft.com/office/drawing/2014/main" id="{3E850045-51D5-2556-4104-278A4FD24E04}"/>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F6EF8A6A-A94B-E009-2904-00483D9F88E4}"/>
              </a:ext>
            </a:extLst>
          </p:cNvPr>
          <p:cNvSpPr>
            <a:spLocks noGrp="1"/>
          </p:cNvSpPr>
          <p:nvPr>
            <p:ph type="body" sz="quarter" idx="16"/>
          </p:nvPr>
        </p:nvSpPr>
        <p:spPr>
          <a:xfrm>
            <a:off x="1079500" y="3422469"/>
            <a:ext cx="15680146" cy="5821414"/>
          </a:xfrm>
        </p:spPr>
        <p:txBody>
          <a:bodyPr/>
          <a:lstStyle/>
          <a:p>
            <a:r>
              <a:rPr lang="cs-CZ" dirty="0"/>
              <a:t>Jeden uzel může být součástí více systémů</a:t>
            </a:r>
          </a:p>
          <a:p>
            <a:r>
              <a:rPr lang="cs-CZ" dirty="0"/>
              <a:t>Iniciátorem komunikace je hlavní uzel</a:t>
            </a:r>
          </a:p>
          <a:p>
            <a:pPr marL="0" indent="0">
              <a:buNone/>
            </a:pPr>
            <a:endParaRPr lang="cs-CZ" dirty="0"/>
          </a:p>
          <a:p>
            <a:pPr algn="just"/>
            <a:endParaRPr lang="cs-CZ" dirty="0"/>
          </a:p>
        </p:txBody>
      </p:sp>
      <p:pic>
        <p:nvPicPr>
          <p:cNvPr id="4" name="Obrázek 3">
            <a:extLst>
              <a:ext uri="{FF2B5EF4-FFF2-40B4-BE49-F238E27FC236}">
                <a16:creationId xmlns:a16="http://schemas.microsoft.com/office/drawing/2014/main" id="{02CFFEBD-9421-5157-833E-0BC291F511C3}"/>
              </a:ext>
            </a:extLst>
          </p:cNvPr>
          <p:cNvPicPr>
            <a:picLocks noChangeAspect="1"/>
          </p:cNvPicPr>
          <p:nvPr/>
        </p:nvPicPr>
        <p:blipFill>
          <a:blip r:embed="rId3"/>
          <a:stretch>
            <a:fillRect/>
          </a:stretch>
        </p:blipFill>
        <p:spPr>
          <a:xfrm>
            <a:off x="2293897" y="5453143"/>
            <a:ext cx="13236687" cy="3603185"/>
          </a:xfrm>
          <a:prstGeom prst="rect">
            <a:avLst/>
          </a:prstGeom>
        </p:spPr>
      </p:pic>
    </p:spTree>
    <p:extLst>
      <p:ext uri="{BB962C8B-B14F-4D97-AF65-F5344CB8AC3E}">
        <p14:creationId xmlns:p14="http://schemas.microsoft.com/office/powerpoint/2010/main" val="3267835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5098D-C450-7EF5-5A78-AA1C3018E8E9}"/>
            </a:ext>
          </a:extLst>
        </p:cNvPr>
        <p:cNvGrpSpPr/>
        <p:nvPr/>
      </p:nvGrpSpPr>
      <p:grpSpPr>
        <a:xfrm>
          <a:off x="0" y="0"/>
          <a:ext cx="0" cy="0"/>
          <a:chOff x="0" y="0"/>
          <a:chExt cx="0" cy="0"/>
        </a:xfrm>
      </p:grpSpPr>
      <p:sp>
        <p:nvSpPr>
          <p:cNvPr id="2" name="Zástupný text 1">
            <a:extLst>
              <a:ext uri="{FF2B5EF4-FFF2-40B4-BE49-F238E27FC236}">
                <a16:creationId xmlns:a16="http://schemas.microsoft.com/office/drawing/2014/main" id="{00F6B59F-E98E-34C7-8DAA-9D90F7EBCE2A}"/>
              </a:ext>
            </a:extLst>
          </p:cNvPr>
          <p:cNvSpPr>
            <a:spLocks noGrp="1"/>
          </p:cNvSpPr>
          <p:nvPr>
            <p:ph type="body" sz="quarter" idx="10"/>
          </p:nvPr>
        </p:nvSpPr>
        <p:spPr/>
        <p:txBody>
          <a:bodyPr/>
          <a:lstStyle/>
          <a:p>
            <a:r>
              <a:rPr lang="cs-CZ" dirty="0" err="1"/>
              <a:t>GetInfo</a:t>
            </a:r>
            <a:endParaRPr lang="cs-CZ" dirty="0"/>
          </a:p>
        </p:txBody>
      </p:sp>
      <p:sp>
        <p:nvSpPr>
          <p:cNvPr id="3" name="Zástupný text 2">
            <a:extLst>
              <a:ext uri="{FF2B5EF4-FFF2-40B4-BE49-F238E27FC236}">
                <a16:creationId xmlns:a16="http://schemas.microsoft.com/office/drawing/2014/main" id="{C34E4F07-B27D-7846-3678-A5AFCA57C90A}"/>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8E61CDB2-0468-8124-B146-C7F65E460997}"/>
              </a:ext>
            </a:extLst>
          </p:cNvPr>
          <p:cNvSpPr>
            <a:spLocks noGrp="1"/>
          </p:cNvSpPr>
          <p:nvPr>
            <p:ph type="body" sz="quarter" idx="16"/>
          </p:nvPr>
        </p:nvSpPr>
        <p:spPr>
          <a:xfrm>
            <a:off x="1079500" y="3422469"/>
            <a:ext cx="15680146" cy="5821414"/>
          </a:xfrm>
        </p:spPr>
        <p:txBody>
          <a:bodyPr/>
          <a:lstStyle/>
          <a:p>
            <a:r>
              <a:rPr lang="cs-CZ" dirty="0"/>
              <a:t>Uzel nemá pevně dané seznam </a:t>
            </a:r>
            <a:r>
              <a:rPr lang="cs-CZ" dirty="0" err="1"/>
              <a:t>endpointů</a:t>
            </a:r>
            <a:endParaRPr lang="cs-CZ" dirty="0"/>
          </a:p>
          <a:p>
            <a:r>
              <a:rPr lang="cs-CZ" dirty="0"/>
              <a:t>Při přidání do systému nutno zjistit, jaké jsou k dispozici</a:t>
            </a:r>
          </a:p>
          <a:p>
            <a:pPr marL="0" indent="0">
              <a:buNone/>
            </a:pPr>
            <a:endParaRPr lang="cs-CZ" dirty="0"/>
          </a:p>
          <a:p>
            <a:pPr algn="just"/>
            <a:endParaRPr lang="cs-CZ" dirty="0"/>
          </a:p>
        </p:txBody>
      </p:sp>
      <p:pic>
        <p:nvPicPr>
          <p:cNvPr id="6" name="Obrázek 5">
            <a:extLst>
              <a:ext uri="{FF2B5EF4-FFF2-40B4-BE49-F238E27FC236}">
                <a16:creationId xmlns:a16="http://schemas.microsoft.com/office/drawing/2014/main" id="{050BBE36-0625-1C50-4206-5B66A5DE9AE2}"/>
              </a:ext>
            </a:extLst>
          </p:cNvPr>
          <p:cNvPicPr>
            <a:picLocks noChangeAspect="1"/>
          </p:cNvPicPr>
          <p:nvPr/>
        </p:nvPicPr>
        <p:blipFill>
          <a:blip r:embed="rId3"/>
          <a:stretch>
            <a:fillRect/>
          </a:stretch>
        </p:blipFill>
        <p:spPr>
          <a:xfrm>
            <a:off x="1210870" y="5344160"/>
            <a:ext cx="5322444" cy="3899722"/>
          </a:xfrm>
          <a:prstGeom prst="rect">
            <a:avLst/>
          </a:prstGeom>
        </p:spPr>
      </p:pic>
      <p:sp>
        <p:nvSpPr>
          <p:cNvPr id="8" name="TextovéPole 7">
            <a:extLst>
              <a:ext uri="{FF2B5EF4-FFF2-40B4-BE49-F238E27FC236}">
                <a16:creationId xmlns:a16="http://schemas.microsoft.com/office/drawing/2014/main" id="{D4AE84E6-C814-52FD-DE05-15AAA660215B}"/>
              </a:ext>
            </a:extLst>
          </p:cNvPr>
          <p:cNvSpPr txBox="1"/>
          <p:nvPr/>
        </p:nvSpPr>
        <p:spPr>
          <a:xfrm>
            <a:off x="12886660" y="3636335"/>
            <a:ext cx="6921796" cy="7155805"/>
          </a:xfrm>
          <a:prstGeom prst="rect">
            <a:avLst/>
          </a:prstGeom>
          <a:noFill/>
        </p:spPr>
        <p:txBody>
          <a:bodyPr wrap="square" rtlCol="0">
            <a:spAutoFit/>
          </a:bodyPr>
          <a:lstStyle/>
          <a:p>
            <a:pPr>
              <a:buNone/>
            </a:pPr>
            <a:r>
              <a:rPr lang="cs-CZ" b="0" dirty="0">
                <a:solidFill>
                  <a:srgbClr val="000000"/>
                </a:solidFill>
                <a:effectLst/>
                <a:latin typeface="IBMPlexMono"/>
              </a:rPr>
              <a:t>[</a:t>
            </a:r>
          </a:p>
          <a:p>
            <a:pPr>
              <a:buNone/>
            </a:pPr>
            <a:r>
              <a:rPr lang="cs-CZ" dirty="0">
                <a:solidFill>
                  <a:srgbClr val="000000"/>
                </a:solidFill>
                <a:latin typeface="IBMPlexMono"/>
              </a:rPr>
              <a:t>  </a:t>
            </a:r>
            <a:r>
              <a:rPr lang="cs-CZ" b="0" dirty="0">
                <a:solidFill>
                  <a:srgbClr val="000000"/>
                </a:solidFill>
                <a:effectLst/>
                <a:latin typeface="IBMPlexMono"/>
              </a:rPr>
              <a:t>{</a:t>
            </a:r>
          </a:p>
          <a:p>
            <a:pPr>
              <a:buNone/>
            </a:pPr>
            <a:r>
              <a:rPr lang="cs-CZ" b="0" dirty="0">
                <a:solidFill>
                  <a:srgbClr val="000000"/>
                </a:solidFill>
                <a:effectLst/>
                <a:latin typeface="IBMPlexMono"/>
              </a:rPr>
              <a:t>        </a:t>
            </a:r>
            <a:r>
              <a:rPr lang="cs-CZ" b="0" dirty="0">
                <a:solidFill>
                  <a:srgbClr val="A31515"/>
                </a:solidFill>
                <a:effectLst/>
                <a:latin typeface="IBMPlexMono"/>
              </a:rPr>
              <a:t>"HTTP"</a:t>
            </a:r>
            <a:r>
              <a:rPr lang="cs-CZ" b="0" dirty="0">
                <a:solidFill>
                  <a:srgbClr val="000000"/>
                </a:solidFill>
                <a:effectLst/>
                <a:latin typeface="IBMPlexMono"/>
              </a:rPr>
              <a:t>: </a:t>
            </a:r>
            <a:r>
              <a:rPr lang="cs-CZ" b="0" dirty="0">
                <a:solidFill>
                  <a:srgbClr val="0451A5"/>
                </a:solidFill>
                <a:effectLst/>
                <a:latin typeface="IBMPlexMono"/>
              </a:rPr>
              <a:t>"GET"</a:t>
            </a:r>
            <a:r>
              <a:rPr lang="cs-CZ" b="0" dirty="0">
                <a:solidFill>
                  <a:srgbClr val="000000"/>
                </a:solidFill>
                <a:effectLst/>
                <a:latin typeface="IBMPlexMono"/>
              </a:rPr>
              <a:t>,</a:t>
            </a:r>
          </a:p>
          <a:p>
            <a:pPr>
              <a:buNone/>
            </a:pPr>
            <a:r>
              <a:rPr lang="cs-CZ" b="0" dirty="0">
                <a:solidFill>
                  <a:srgbClr val="000000"/>
                </a:solidFill>
                <a:effectLst/>
                <a:latin typeface="IBMPlexMono"/>
              </a:rPr>
              <a:t>        </a:t>
            </a:r>
            <a:r>
              <a:rPr lang="cs-CZ" b="0" dirty="0">
                <a:solidFill>
                  <a:srgbClr val="A31515"/>
                </a:solidFill>
                <a:effectLst/>
                <a:latin typeface="IBMPlexMono"/>
              </a:rPr>
              <a:t>"Type"</a:t>
            </a:r>
            <a:r>
              <a:rPr lang="cs-CZ" b="0" dirty="0">
                <a:solidFill>
                  <a:srgbClr val="000000"/>
                </a:solidFill>
                <a:effectLst/>
                <a:latin typeface="IBMPlexMono"/>
              </a:rPr>
              <a:t>: </a:t>
            </a:r>
            <a:r>
              <a:rPr lang="cs-CZ" b="0" dirty="0">
                <a:solidFill>
                  <a:srgbClr val="0451A5"/>
                </a:solidFill>
                <a:effectLst/>
                <a:latin typeface="IBMPlexMono"/>
              </a:rPr>
              <a:t>"EP_TYPE_GET"</a:t>
            </a:r>
            <a:r>
              <a:rPr lang="cs-CZ" b="0" dirty="0">
                <a:solidFill>
                  <a:srgbClr val="000000"/>
                </a:solidFill>
                <a:effectLst/>
                <a:latin typeface="IBMPlexMono"/>
              </a:rPr>
              <a:t>,</a:t>
            </a:r>
          </a:p>
          <a:p>
            <a:pPr>
              <a:buNone/>
            </a:pPr>
            <a:r>
              <a:rPr lang="cs-CZ" b="0" dirty="0">
                <a:solidFill>
                  <a:srgbClr val="000000"/>
                </a:solidFill>
                <a:effectLst/>
                <a:latin typeface="IBMPlexMono"/>
              </a:rPr>
              <a:t>        </a:t>
            </a:r>
            <a:r>
              <a:rPr lang="cs-CZ" b="0" dirty="0">
                <a:solidFill>
                  <a:srgbClr val="A31515"/>
                </a:solidFill>
                <a:effectLst/>
                <a:latin typeface="IBMPlexMono"/>
              </a:rPr>
              <a:t>"URL"</a:t>
            </a:r>
            <a:r>
              <a:rPr lang="cs-CZ" b="0" dirty="0">
                <a:solidFill>
                  <a:srgbClr val="000000"/>
                </a:solidFill>
                <a:effectLst/>
                <a:latin typeface="IBMPlexMono"/>
              </a:rPr>
              <a:t>: </a:t>
            </a:r>
            <a:r>
              <a:rPr lang="cs-CZ" b="0" dirty="0">
                <a:solidFill>
                  <a:srgbClr val="0451A5"/>
                </a:solidFill>
                <a:effectLst/>
                <a:latin typeface="IBMPlexMono"/>
              </a:rPr>
              <a:t>"/</a:t>
            </a:r>
            <a:r>
              <a:rPr lang="cs-CZ" b="0" dirty="0" err="1">
                <a:solidFill>
                  <a:srgbClr val="0451A5"/>
                </a:solidFill>
                <a:effectLst/>
                <a:latin typeface="IBMPlexMono"/>
              </a:rPr>
              <a:t>slow</a:t>
            </a:r>
            <a:r>
              <a:rPr lang="cs-CZ" b="0" dirty="0">
                <a:solidFill>
                  <a:srgbClr val="0451A5"/>
                </a:solidFill>
                <a:effectLst/>
                <a:latin typeface="IBMPlexMono"/>
              </a:rPr>
              <a:t>"</a:t>
            </a:r>
            <a:r>
              <a:rPr lang="cs-CZ" b="0" dirty="0">
                <a:solidFill>
                  <a:srgbClr val="000000"/>
                </a:solidFill>
                <a:effectLst/>
                <a:latin typeface="IBMPlexMono"/>
              </a:rPr>
              <a:t>,</a:t>
            </a:r>
          </a:p>
          <a:p>
            <a:pPr>
              <a:buNone/>
            </a:pPr>
            <a:r>
              <a:rPr lang="cs-CZ" b="0" dirty="0">
                <a:solidFill>
                  <a:srgbClr val="000000"/>
                </a:solidFill>
                <a:effectLst/>
                <a:latin typeface="IBMPlexMono"/>
              </a:rPr>
              <a:t>        </a:t>
            </a:r>
            <a:r>
              <a:rPr lang="cs-CZ" b="0" dirty="0">
                <a:solidFill>
                  <a:srgbClr val="A31515"/>
                </a:solidFill>
                <a:effectLst/>
                <a:latin typeface="IBMPlexMono"/>
              </a:rPr>
              <a:t>"</a:t>
            </a:r>
            <a:r>
              <a:rPr lang="cs-CZ" b="0" dirty="0" err="1">
                <a:solidFill>
                  <a:srgbClr val="A31515"/>
                </a:solidFill>
                <a:effectLst/>
                <a:latin typeface="IBMPlexMono"/>
              </a:rPr>
              <a:t>Vals</a:t>
            </a:r>
            <a:r>
              <a:rPr lang="cs-CZ" b="0" dirty="0">
                <a:solidFill>
                  <a:srgbClr val="A31515"/>
                </a:solidFill>
                <a:effectLst/>
                <a:latin typeface="IBMPlexMono"/>
              </a:rPr>
              <a:t>"</a:t>
            </a:r>
            <a:r>
              <a:rPr lang="cs-CZ" b="0" dirty="0">
                <a:solidFill>
                  <a:srgbClr val="000000"/>
                </a:solidFill>
                <a:effectLst/>
                <a:latin typeface="IBMPlexMono"/>
              </a:rPr>
              <a:t>: [</a:t>
            </a:r>
          </a:p>
          <a:p>
            <a:pPr>
              <a:buNone/>
            </a:pPr>
            <a:r>
              <a:rPr lang="cs-CZ" b="0" dirty="0">
                <a:solidFill>
                  <a:srgbClr val="000000"/>
                </a:solidFill>
                <a:effectLst/>
                <a:latin typeface="IBMPlexMono"/>
              </a:rPr>
              <a:t>            {</a:t>
            </a:r>
          </a:p>
          <a:p>
            <a:pPr>
              <a:buNone/>
            </a:pPr>
            <a:r>
              <a:rPr lang="cs-CZ" b="0" dirty="0">
                <a:solidFill>
                  <a:srgbClr val="000000"/>
                </a:solidFill>
                <a:effectLst/>
                <a:latin typeface="IBMPlexMono"/>
              </a:rPr>
              <a:t>                </a:t>
            </a:r>
            <a:r>
              <a:rPr lang="cs-CZ" b="0" dirty="0">
                <a:solidFill>
                  <a:srgbClr val="A31515"/>
                </a:solidFill>
                <a:effectLst/>
                <a:latin typeface="IBMPlexMono"/>
              </a:rPr>
              <a:t>"Name"</a:t>
            </a:r>
            <a:r>
              <a:rPr lang="cs-CZ" b="0" dirty="0">
                <a:solidFill>
                  <a:srgbClr val="000000"/>
                </a:solidFill>
                <a:effectLst/>
                <a:latin typeface="IBMPlexMono"/>
              </a:rPr>
              <a:t>: </a:t>
            </a:r>
            <a:r>
              <a:rPr lang="cs-CZ" b="0" dirty="0">
                <a:solidFill>
                  <a:srgbClr val="0451A5"/>
                </a:solidFill>
                <a:effectLst/>
                <a:latin typeface="IBMPlexMono"/>
              </a:rPr>
              <a:t>"a"</a:t>
            </a:r>
            <a:r>
              <a:rPr lang="cs-CZ" b="0" dirty="0">
                <a:solidFill>
                  <a:srgbClr val="000000"/>
                </a:solidFill>
                <a:effectLst/>
                <a:latin typeface="IBMPlexMono"/>
              </a:rPr>
              <a:t>,</a:t>
            </a:r>
          </a:p>
          <a:p>
            <a:pPr>
              <a:buNone/>
            </a:pPr>
            <a:r>
              <a:rPr lang="cs-CZ" b="0" dirty="0">
                <a:solidFill>
                  <a:srgbClr val="000000"/>
                </a:solidFill>
                <a:effectLst/>
                <a:latin typeface="IBMPlexMono"/>
              </a:rPr>
              <a:t>                </a:t>
            </a:r>
            <a:r>
              <a:rPr lang="cs-CZ" b="0" dirty="0">
                <a:solidFill>
                  <a:srgbClr val="A31515"/>
                </a:solidFill>
                <a:effectLst/>
                <a:latin typeface="IBMPlexMono"/>
              </a:rPr>
              <a:t>"Type"</a:t>
            </a:r>
            <a:r>
              <a:rPr lang="cs-CZ" b="0" dirty="0">
                <a:solidFill>
                  <a:srgbClr val="000000"/>
                </a:solidFill>
                <a:effectLst/>
                <a:latin typeface="IBMPlexMono"/>
              </a:rPr>
              <a:t>: </a:t>
            </a:r>
            <a:r>
              <a:rPr lang="cs-CZ" b="0" dirty="0">
                <a:solidFill>
                  <a:srgbClr val="0451A5"/>
                </a:solidFill>
                <a:effectLst/>
                <a:latin typeface="IBMPlexMono"/>
              </a:rPr>
              <a:t>"INT"</a:t>
            </a:r>
            <a:endParaRPr lang="cs-CZ" b="0" dirty="0">
              <a:solidFill>
                <a:srgbClr val="000000"/>
              </a:solidFill>
              <a:effectLst/>
              <a:latin typeface="IBMPlexMono"/>
            </a:endParaRPr>
          </a:p>
          <a:p>
            <a:pPr>
              <a:buNone/>
            </a:pPr>
            <a:r>
              <a:rPr lang="cs-CZ" b="0" dirty="0">
                <a:solidFill>
                  <a:srgbClr val="000000"/>
                </a:solidFill>
                <a:effectLst/>
                <a:latin typeface="IBMPlexMono"/>
              </a:rPr>
              <a:t>            }</a:t>
            </a:r>
          </a:p>
          <a:p>
            <a:pPr>
              <a:buNone/>
            </a:pPr>
            <a:r>
              <a:rPr lang="cs-CZ" b="0" dirty="0">
                <a:solidFill>
                  <a:srgbClr val="000000"/>
                </a:solidFill>
                <a:effectLst/>
                <a:latin typeface="IBMPlexMono"/>
              </a:rPr>
              <a:t>        ],</a:t>
            </a:r>
          </a:p>
          <a:p>
            <a:pPr>
              <a:buNone/>
            </a:pPr>
            <a:r>
              <a:rPr lang="cs-CZ" b="0" dirty="0">
                <a:solidFill>
                  <a:srgbClr val="000000"/>
                </a:solidFill>
                <a:effectLst/>
                <a:latin typeface="IBMPlexMono"/>
              </a:rPr>
              <a:t>        </a:t>
            </a:r>
            <a:r>
              <a:rPr lang="cs-CZ" b="0" dirty="0">
                <a:solidFill>
                  <a:srgbClr val="A31515"/>
                </a:solidFill>
                <a:effectLst/>
                <a:latin typeface="IBMPlexMono"/>
              </a:rPr>
              <a:t>"</a:t>
            </a:r>
            <a:r>
              <a:rPr lang="cs-CZ" b="0" dirty="0" err="1">
                <a:solidFill>
                  <a:srgbClr val="A31515"/>
                </a:solidFill>
                <a:effectLst/>
                <a:latin typeface="IBMPlexMono"/>
              </a:rPr>
              <a:t>Args</a:t>
            </a:r>
            <a:r>
              <a:rPr lang="cs-CZ" b="0" dirty="0">
                <a:solidFill>
                  <a:srgbClr val="A31515"/>
                </a:solidFill>
                <a:effectLst/>
                <a:latin typeface="IBMPlexMono"/>
              </a:rPr>
              <a:t>"</a:t>
            </a:r>
            <a:r>
              <a:rPr lang="cs-CZ" b="0" dirty="0">
                <a:solidFill>
                  <a:srgbClr val="000000"/>
                </a:solidFill>
                <a:effectLst/>
                <a:latin typeface="IBMPlexMono"/>
              </a:rPr>
              <a:t>: [],</a:t>
            </a:r>
          </a:p>
          <a:p>
            <a:pPr>
              <a:buNone/>
            </a:pPr>
            <a:r>
              <a:rPr lang="cs-CZ" b="0" dirty="0">
                <a:solidFill>
                  <a:srgbClr val="000000"/>
                </a:solidFill>
                <a:effectLst/>
                <a:latin typeface="IBMPlexMono"/>
              </a:rPr>
              <a:t>        </a:t>
            </a:r>
            <a:r>
              <a:rPr lang="cs-CZ" b="0" dirty="0">
                <a:solidFill>
                  <a:srgbClr val="A31515"/>
                </a:solidFill>
                <a:effectLst/>
                <a:latin typeface="IBMPlexMono"/>
              </a:rPr>
              <a:t>"</a:t>
            </a:r>
            <a:r>
              <a:rPr lang="cs-CZ" b="0" dirty="0" err="1">
                <a:solidFill>
                  <a:srgbClr val="A31515"/>
                </a:solidFill>
                <a:effectLst/>
                <a:latin typeface="IBMPlexMono"/>
              </a:rPr>
              <a:t>Delay</a:t>
            </a:r>
            <a:r>
              <a:rPr lang="cs-CZ" b="0" dirty="0">
                <a:solidFill>
                  <a:srgbClr val="A31515"/>
                </a:solidFill>
                <a:effectLst/>
                <a:latin typeface="IBMPlexMono"/>
              </a:rPr>
              <a:t>"</a:t>
            </a:r>
            <a:r>
              <a:rPr lang="cs-CZ" b="0" dirty="0">
                <a:solidFill>
                  <a:srgbClr val="000000"/>
                </a:solidFill>
                <a:effectLst/>
                <a:latin typeface="IBMPlexMono"/>
              </a:rPr>
              <a:t>: </a:t>
            </a:r>
            <a:r>
              <a:rPr lang="cs-CZ" b="0" dirty="0">
                <a:solidFill>
                  <a:srgbClr val="098658"/>
                </a:solidFill>
                <a:effectLst/>
                <a:latin typeface="IBMPlexMono"/>
              </a:rPr>
              <a:t>1000</a:t>
            </a:r>
            <a:endParaRPr lang="cs-CZ" b="0" dirty="0">
              <a:solidFill>
                <a:srgbClr val="000000"/>
              </a:solidFill>
              <a:effectLst/>
              <a:latin typeface="IBMPlexMono"/>
            </a:endParaRPr>
          </a:p>
          <a:p>
            <a:pPr>
              <a:buNone/>
            </a:pPr>
            <a:r>
              <a:rPr lang="cs-CZ" b="0" dirty="0">
                <a:solidFill>
                  <a:srgbClr val="000000"/>
                </a:solidFill>
                <a:effectLst/>
                <a:latin typeface="IBMPlexMono"/>
              </a:rPr>
              <a:t>    }</a:t>
            </a:r>
          </a:p>
          <a:p>
            <a:r>
              <a:rPr lang="cs-CZ" b="0" dirty="0">
                <a:solidFill>
                  <a:srgbClr val="000000"/>
                </a:solidFill>
                <a:effectLst/>
                <a:latin typeface="IBMPlexMono"/>
              </a:rPr>
              <a:t>]</a:t>
            </a:r>
          </a:p>
          <a:p>
            <a:pPr>
              <a:buNone/>
            </a:pPr>
            <a:endParaRPr lang="cs-CZ" b="0" dirty="0">
              <a:solidFill>
                <a:srgbClr val="F8F8F2"/>
              </a:solidFill>
              <a:effectLst/>
              <a:latin typeface="IBMPlexMono"/>
            </a:endParaRPr>
          </a:p>
          <a:p>
            <a:endParaRPr lang="cs-CZ" dirty="0"/>
          </a:p>
        </p:txBody>
      </p:sp>
    </p:spTree>
    <p:extLst>
      <p:ext uri="{BB962C8B-B14F-4D97-AF65-F5344CB8AC3E}">
        <p14:creationId xmlns:p14="http://schemas.microsoft.com/office/powerpoint/2010/main" val="3870451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174684-73B7-3CD9-55B3-59535AC6429E}"/>
            </a:ext>
          </a:extLst>
        </p:cNvPr>
        <p:cNvGrpSpPr/>
        <p:nvPr/>
      </p:nvGrpSpPr>
      <p:grpSpPr>
        <a:xfrm>
          <a:off x="0" y="0"/>
          <a:ext cx="0" cy="0"/>
          <a:chOff x="0" y="0"/>
          <a:chExt cx="0" cy="0"/>
        </a:xfrm>
      </p:grpSpPr>
      <p:sp>
        <p:nvSpPr>
          <p:cNvPr id="2" name="Zástupný text 1">
            <a:extLst>
              <a:ext uri="{FF2B5EF4-FFF2-40B4-BE49-F238E27FC236}">
                <a16:creationId xmlns:a16="http://schemas.microsoft.com/office/drawing/2014/main" id="{27E6FB56-0919-95F2-79AC-1EB50CDC0A42}"/>
              </a:ext>
            </a:extLst>
          </p:cNvPr>
          <p:cNvSpPr>
            <a:spLocks noGrp="1"/>
          </p:cNvSpPr>
          <p:nvPr>
            <p:ph type="body" sz="quarter" idx="10"/>
          </p:nvPr>
        </p:nvSpPr>
        <p:spPr/>
        <p:txBody>
          <a:bodyPr/>
          <a:lstStyle/>
          <a:p>
            <a:r>
              <a:rPr lang="cs-CZ" dirty="0"/>
              <a:t>Moduly</a:t>
            </a:r>
          </a:p>
        </p:txBody>
      </p:sp>
      <p:sp>
        <p:nvSpPr>
          <p:cNvPr id="3" name="Zástupný text 2">
            <a:extLst>
              <a:ext uri="{FF2B5EF4-FFF2-40B4-BE49-F238E27FC236}">
                <a16:creationId xmlns:a16="http://schemas.microsoft.com/office/drawing/2014/main" id="{45D32C3A-6372-EE69-D855-C953A1ECF44C}"/>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EB1EDABB-879C-5C9E-0C99-0639F035B6D3}"/>
              </a:ext>
            </a:extLst>
          </p:cNvPr>
          <p:cNvSpPr>
            <a:spLocks noGrp="1"/>
          </p:cNvSpPr>
          <p:nvPr>
            <p:ph type="body" sz="quarter" idx="16"/>
          </p:nvPr>
        </p:nvSpPr>
        <p:spPr>
          <a:xfrm>
            <a:off x="1079500" y="3422469"/>
            <a:ext cx="15680146" cy="5821414"/>
          </a:xfrm>
        </p:spPr>
        <p:txBody>
          <a:bodyPr/>
          <a:lstStyle/>
          <a:p>
            <a:r>
              <a:rPr lang="cs-CZ" dirty="0"/>
              <a:t>Vrstvený model</a:t>
            </a:r>
          </a:p>
          <a:p>
            <a:r>
              <a:rPr lang="cs-CZ" dirty="0" err="1"/>
              <a:t>Dependency</a:t>
            </a:r>
            <a:r>
              <a:rPr lang="cs-CZ" dirty="0"/>
              <a:t> </a:t>
            </a:r>
            <a:r>
              <a:rPr lang="cs-CZ" dirty="0" err="1"/>
              <a:t>injection</a:t>
            </a:r>
            <a:endParaRPr lang="cs-CZ" dirty="0"/>
          </a:p>
          <a:p>
            <a:pPr algn="just"/>
            <a:endParaRPr lang="cs-CZ" dirty="0"/>
          </a:p>
        </p:txBody>
      </p:sp>
      <p:pic>
        <p:nvPicPr>
          <p:cNvPr id="4" name="Obrázek 3">
            <a:extLst>
              <a:ext uri="{FF2B5EF4-FFF2-40B4-BE49-F238E27FC236}">
                <a16:creationId xmlns:a16="http://schemas.microsoft.com/office/drawing/2014/main" id="{D98011F6-1E95-F126-E96C-9621D80FA121}"/>
              </a:ext>
            </a:extLst>
          </p:cNvPr>
          <p:cNvPicPr>
            <a:picLocks noChangeAspect="1"/>
          </p:cNvPicPr>
          <p:nvPr/>
        </p:nvPicPr>
        <p:blipFill>
          <a:blip r:embed="rId3"/>
          <a:stretch>
            <a:fillRect/>
          </a:stretch>
        </p:blipFill>
        <p:spPr>
          <a:xfrm>
            <a:off x="7666075" y="3079483"/>
            <a:ext cx="8075130" cy="6507385"/>
          </a:xfrm>
          <a:prstGeom prst="rect">
            <a:avLst/>
          </a:prstGeom>
        </p:spPr>
      </p:pic>
      <p:sp>
        <p:nvSpPr>
          <p:cNvPr id="6" name="TextovéPole 5">
            <a:extLst>
              <a:ext uri="{FF2B5EF4-FFF2-40B4-BE49-F238E27FC236}">
                <a16:creationId xmlns:a16="http://schemas.microsoft.com/office/drawing/2014/main" id="{868DC543-4BBF-684D-B959-9C49D6B4F2B0}"/>
              </a:ext>
            </a:extLst>
          </p:cNvPr>
          <p:cNvSpPr txBox="1"/>
          <p:nvPr/>
        </p:nvSpPr>
        <p:spPr>
          <a:xfrm>
            <a:off x="1079500" y="7176977"/>
            <a:ext cx="4927895" cy="2169825"/>
          </a:xfrm>
          <a:prstGeom prst="rect">
            <a:avLst/>
          </a:prstGeom>
          <a:noFill/>
        </p:spPr>
        <p:txBody>
          <a:bodyPr wrap="square" rtlCol="0">
            <a:spAutoFit/>
          </a:bodyPr>
          <a:lstStyle/>
          <a:p>
            <a:r>
              <a:rPr lang="cs-CZ" dirty="0"/>
              <a:t>Tmavě = implementováno</a:t>
            </a:r>
          </a:p>
          <a:p>
            <a:r>
              <a:rPr lang="cs-CZ" dirty="0"/>
              <a:t>Světle = možné rozšíření</a:t>
            </a:r>
          </a:p>
          <a:p>
            <a:endParaRPr lang="cs-CZ" dirty="0"/>
          </a:p>
          <a:p>
            <a:r>
              <a:rPr lang="cs-CZ" dirty="0"/>
              <a:t>Fialová = C#</a:t>
            </a:r>
          </a:p>
          <a:p>
            <a:r>
              <a:rPr lang="cs-CZ" dirty="0"/>
              <a:t>Modrá = C++</a:t>
            </a:r>
          </a:p>
        </p:txBody>
      </p:sp>
      <p:sp>
        <p:nvSpPr>
          <p:cNvPr id="7" name="TextovéPole 6">
            <a:extLst>
              <a:ext uri="{FF2B5EF4-FFF2-40B4-BE49-F238E27FC236}">
                <a16:creationId xmlns:a16="http://schemas.microsoft.com/office/drawing/2014/main" id="{872CFB29-FB6C-D234-3B3C-77F97D2B8BC6}"/>
              </a:ext>
            </a:extLst>
          </p:cNvPr>
          <p:cNvSpPr txBox="1"/>
          <p:nvPr/>
        </p:nvSpPr>
        <p:spPr>
          <a:xfrm>
            <a:off x="16010965" y="9018494"/>
            <a:ext cx="851515" cy="507831"/>
          </a:xfrm>
          <a:prstGeom prst="rect">
            <a:avLst/>
          </a:prstGeom>
          <a:noFill/>
        </p:spPr>
        <p:txBody>
          <a:bodyPr wrap="none" rtlCol="0">
            <a:spAutoFit/>
          </a:bodyPr>
          <a:lstStyle/>
          <a:p>
            <a:r>
              <a:rPr lang="cs-CZ" dirty="0"/>
              <a:t>[1-3]</a:t>
            </a:r>
          </a:p>
        </p:txBody>
      </p:sp>
    </p:spTree>
    <p:extLst>
      <p:ext uri="{BB962C8B-B14F-4D97-AF65-F5344CB8AC3E}">
        <p14:creationId xmlns:p14="http://schemas.microsoft.com/office/powerpoint/2010/main" val="1780252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5CDB5-BEF0-3797-CFBE-7905AEC4342D}"/>
            </a:ext>
          </a:extLst>
        </p:cNvPr>
        <p:cNvGrpSpPr/>
        <p:nvPr/>
      </p:nvGrpSpPr>
      <p:grpSpPr>
        <a:xfrm>
          <a:off x="0" y="0"/>
          <a:ext cx="0" cy="0"/>
          <a:chOff x="0" y="0"/>
          <a:chExt cx="0" cy="0"/>
        </a:xfrm>
      </p:grpSpPr>
      <p:sp>
        <p:nvSpPr>
          <p:cNvPr id="2" name="Zástupný text 1">
            <a:extLst>
              <a:ext uri="{FF2B5EF4-FFF2-40B4-BE49-F238E27FC236}">
                <a16:creationId xmlns:a16="http://schemas.microsoft.com/office/drawing/2014/main" id="{14B9E8E7-7C5F-836A-4217-C14BDF4D097C}"/>
              </a:ext>
            </a:extLst>
          </p:cNvPr>
          <p:cNvSpPr>
            <a:spLocks noGrp="1"/>
          </p:cNvSpPr>
          <p:nvPr>
            <p:ph type="body" sz="quarter" idx="10"/>
          </p:nvPr>
        </p:nvSpPr>
        <p:spPr/>
        <p:txBody>
          <a:bodyPr>
            <a:normAutofit fontScale="92500"/>
          </a:bodyPr>
          <a:lstStyle/>
          <a:p>
            <a:r>
              <a:rPr lang="cs-CZ" dirty="0"/>
              <a:t>Zpracování uživatelského vstupu</a:t>
            </a:r>
          </a:p>
        </p:txBody>
      </p:sp>
      <p:sp>
        <p:nvSpPr>
          <p:cNvPr id="3" name="Zástupný text 2">
            <a:extLst>
              <a:ext uri="{FF2B5EF4-FFF2-40B4-BE49-F238E27FC236}">
                <a16:creationId xmlns:a16="http://schemas.microsoft.com/office/drawing/2014/main" id="{809ED839-ACB8-C438-C1C8-D50EDCFA0D72}"/>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083898D9-B903-A0A0-73EC-6C1D419B9468}"/>
              </a:ext>
            </a:extLst>
          </p:cNvPr>
          <p:cNvSpPr>
            <a:spLocks noGrp="1"/>
          </p:cNvSpPr>
          <p:nvPr>
            <p:ph type="body" sz="quarter" idx="16"/>
          </p:nvPr>
        </p:nvSpPr>
        <p:spPr>
          <a:xfrm>
            <a:off x="1079500" y="3422469"/>
            <a:ext cx="15680146" cy="5821414"/>
          </a:xfrm>
        </p:spPr>
        <p:txBody>
          <a:bodyPr/>
          <a:lstStyle/>
          <a:p>
            <a:r>
              <a:rPr lang="cs-CZ" dirty="0"/>
              <a:t>Konečný automat</a:t>
            </a:r>
          </a:p>
          <a:p>
            <a:pPr algn="just"/>
            <a:endParaRPr lang="cs-CZ" dirty="0"/>
          </a:p>
        </p:txBody>
      </p:sp>
      <p:pic>
        <p:nvPicPr>
          <p:cNvPr id="7" name="Obrázek 6">
            <a:extLst>
              <a:ext uri="{FF2B5EF4-FFF2-40B4-BE49-F238E27FC236}">
                <a16:creationId xmlns:a16="http://schemas.microsoft.com/office/drawing/2014/main" id="{42DB6807-59DE-333D-D332-41088B5BB50F}"/>
              </a:ext>
            </a:extLst>
          </p:cNvPr>
          <p:cNvPicPr>
            <a:picLocks noChangeAspect="1"/>
          </p:cNvPicPr>
          <p:nvPr/>
        </p:nvPicPr>
        <p:blipFill>
          <a:blip r:embed="rId3"/>
          <a:stretch>
            <a:fillRect/>
          </a:stretch>
        </p:blipFill>
        <p:spPr>
          <a:xfrm>
            <a:off x="4016373" y="4632168"/>
            <a:ext cx="9540139" cy="4289960"/>
          </a:xfrm>
          <a:prstGeom prst="rect">
            <a:avLst/>
          </a:prstGeom>
        </p:spPr>
      </p:pic>
    </p:spTree>
    <p:extLst>
      <p:ext uri="{BB962C8B-B14F-4D97-AF65-F5344CB8AC3E}">
        <p14:creationId xmlns:p14="http://schemas.microsoft.com/office/powerpoint/2010/main" val="4146560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CB3D80-0031-E07A-45DC-D256D489D3A3}"/>
            </a:ext>
          </a:extLst>
        </p:cNvPr>
        <p:cNvGrpSpPr/>
        <p:nvPr/>
      </p:nvGrpSpPr>
      <p:grpSpPr>
        <a:xfrm>
          <a:off x="0" y="0"/>
          <a:ext cx="0" cy="0"/>
          <a:chOff x="0" y="0"/>
          <a:chExt cx="0" cy="0"/>
        </a:xfrm>
      </p:grpSpPr>
      <p:sp>
        <p:nvSpPr>
          <p:cNvPr id="2" name="Zástupný text 1">
            <a:extLst>
              <a:ext uri="{FF2B5EF4-FFF2-40B4-BE49-F238E27FC236}">
                <a16:creationId xmlns:a16="http://schemas.microsoft.com/office/drawing/2014/main" id="{5DA67D5E-BCCE-A1BA-1866-B95E6B546F6C}"/>
              </a:ext>
            </a:extLst>
          </p:cNvPr>
          <p:cNvSpPr>
            <a:spLocks noGrp="1"/>
          </p:cNvSpPr>
          <p:nvPr>
            <p:ph type="body" sz="quarter" idx="10"/>
          </p:nvPr>
        </p:nvSpPr>
        <p:spPr/>
        <p:txBody>
          <a:bodyPr>
            <a:normAutofit/>
          </a:bodyPr>
          <a:lstStyle/>
          <a:p>
            <a:r>
              <a:rPr lang="cs-CZ" dirty="0" err="1"/>
              <a:t>NodeMCU</a:t>
            </a:r>
            <a:endParaRPr lang="cs-CZ" dirty="0"/>
          </a:p>
        </p:txBody>
      </p:sp>
      <p:sp>
        <p:nvSpPr>
          <p:cNvPr id="3" name="Zástupný text 2">
            <a:extLst>
              <a:ext uri="{FF2B5EF4-FFF2-40B4-BE49-F238E27FC236}">
                <a16:creationId xmlns:a16="http://schemas.microsoft.com/office/drawing/2014/main" id="{E5A3F801-6C7D-DFDF-636C-29DC4DE1B9CE}"/>
              </a:ext>
            </a:extLst>
          </p:cNvPr>
          <p:cNvSpPr>
            <a:spLocks noGrp="1"/>
          </p:cNvSpPr>
          <p:nvPr>
            <p:ph type="body" sz="quarter" idx="12"/>
          </p:nvPr>
        </p:nvSpPr>
        <p:spPr/>
        <p:txBody>
          <a:bodyPr/>
          <a:lstStyle/>
          <a:p>
            <a:r>
              <a:rPr lang="pl-PL" sz="4400" b="1" dirty="0"/>
              <a:t>Návrh a realizace kontrolního systému na WiFi síti</a:t>
            </a:r>
          </a:p>
        </p:txBody>
      </p:sp>
      <p:pic>
        <p:nvPicPr>
          <p:cNvPr id="8" name="Obrázek 7">
            <a:extLst>
              <a:ext uri="{FF2B5EF4-FFF2-40B4-BE49-F238E27FC236}">
                <a16:creationId xmlns:a16="http://schemas.microsoft.com/office/drawing/2014/main" id="{FC02A376-636D-15C7-63C3-3E887653EEA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74752" y="4087997"/>
            <a:ext cx="6444208" cy="4025232"/>
          </a:xfrm>
          <a:prstGeom prst="rect">
            <a:avLst/>
          </a:prstGeom>
          <a:noFill/>
          <a:ln>
            <a:noFill/>
          </a:ln>
        </p:spPr>
      </p:pic>
      <p:graphicFrame>
        <p:nvGraphicFramePr>
          <p:cNvPr id="9" name="Tabulka 8">
            <a:extLst>
              <a:ext uri="{FF2B5EF4-FFF2-40B4-BE49-F238E27FC236}">
                <a16:creationId xmlns:a16="http://schemas.microsoft.com/office/drawing/2014/main" id="{A7AF56F5-AA17-53CA-54A7-A1478745C43C}"/>
              </a:ext>
            </a:extLst>
          </p:cNvPr>
          <p:cNvGraphicFramePr>
            <a:graphicFrameLocks noGrp="1"/>
          </p:cNvGraphicFramePr>
          <p:nvPr>
            <p:extLst>
              <p:ext uri="{D42A27DB-BD31-4B8C-83A1-F6EECF244321}">
                <p14:modId xmlns:p14="http://schemas.microsoft.com/office/powerpoint/2010/main" val="1343008664"/>
              </p:ext>
            </p:extLst>
          </p:nvPr>
        </p:nvGraphicFramePr>
        <p:xfrm>
          <a:off x="1614907" y="4087997"/>
          <a:ext cx="5221828" cy="3520440"/>
        </p:xfrm>
        <a:graphic>
          <a:graphicData uri="http://schemas.openxmlformats.org/drawingml/2006/table">
            <a:tbl>
              <a:tblPr firstRow="1" bandRow="1">
                <a:tableStyleId>{5940675A-B579-460E-94D1-54222C63F5DA}</a:tableStyleId>
              </a:tblPr>
              <a:tblGrid>
                <a:gridCol w="2530140">
                  <a:extLst>
                    <a:ext uri="{9D8B030D-6E8A-4147-A177-3AD203B41FA5}">
                      <a16:colId xmlns:a16="http://schemas.microsoft.com/office/drawing/2014/main" val="361201275"/>
                    </a:ext>
                  </a:extLst>
                </a:gridCol>
                <a:gridCol w="2691688">
                  <a:extLst>
                    <a:ext uri="{9D8B030D-6E8A-4147-A177-3AD203B41FA5}">
                      <a16:colId xmlns:a16="http://schemas.microsoft.com/office/drawing/2014/main" val="2537488286"/>
                    </a:ext>
                  </a:extLst>
                </a:gridCol>
              </a:tblGrid>
              <a:tr h="370840">
                <a:tc>
                  <a:txBody>
                    <a:bodyPr/>
                    <a:lstStyle/>
                    <a:p>
                      <a:r>
                        <a:rPr lang="cs-CZ" dirty="0"/>
                        <a:t>Digitálních I/O</a:t>
                      </a:r>
                    </a:p>
                  </a:txBody>
                  <a:tcPr/>
                </a:tc>
                <a:tc>
                  <a:txBody>
                    <a:bodyPr/>
                    <a:lstStyle/>
                    <a:p>
                      <a:r>
                        <a:rPr lang="cs-CZ" dirty="0"/>
                        <a:t>11</a:t>
                      </a:r>
                    </a:p>
                  </a:txBody>
                  <a:tcPr/>
                </a:tc>
                <a:extLst>
                  <a:ext uri="{0D108BD9-81ED-4DB2-BD59-A6C34878D82A}">
                    <a16:rowId xmlns:a16="http://schemas.microsoft.com/office/drawing/2014/main" val="2463090364"/>
                  </a:ext>
                </a:extLst>
              </a:tr>
              <a:tr h="370840">
                <a:tc>
                  <a:txBody>
                    <a:bodyPr/>
                    <a:lstStyle/>
                    <a:p>
                      <a:r>
                        <a:rPr lang="cs-CZ" dirty="0"/>
                        <a:t>ADC</a:t>
                      </a:r>
                    </a:p>
                  </a:txBody>
                  <a:tcPr/>
                </a:tc>
                <a:tc>
                  <a:txBody>
                    <a:bodyPr/>
                    <a:lstStyle/>
                    <a:p>
                      <a:r>
                        <a:rPr lang="cs-CZ" dirty="0"/>
                        <a:t>1x 10b 0-3,3 V</a:t>
                      </a:r>
                    </a:p>
                  </a:txBody>
                  <a:tcPr/>
                </a:tc>
                <a:extLst>
                  <a:ext uri="{0D108BD9-81ED-4DB2-BD59-A6C34878D82A}">
                    <a16:rowId xmlns:a16="http://schemas.microsoft.com/office/drawing/2014/main" val="3554630101"/>
                  </a:ext>
                </a:extLst>
              </a:tr>
              <a:tr h="370840">
                <a:tc>
                  <a:txBody>
                    <a:bodyPr/>
                    <a:lstStyle/>
                    <a:p>
                      <a:r>
                        <a:rPr lang="cs-CZ" dirty="0"/>
                        <a:t>DAC</a:t>
                      </a:r>
                    </a:p>
                  </a:txBody>
                  <a:tcPr/>
                </a:tc>
                <a:tc>
                  <a:txBody>
                    <a:bodyPr/>
                    <a:lstStyle/>
                    <a:p>
                      <a:r>
                        <a:rPr lang="cs-CZ" dirty="0"/>
                        <a:t>0</a:t>
                      </a:r>
                    </a:p>
                  </a:txBody>
                  <a:tcPr/>
                </a:tc>
                <a:extLst>
                  <a:ext uri="{0D108BD9-81ED-4DB2-BD59-A6C34878D82A}">
                    <a16:rowId xmlns:a16="http://schemas.microsoft.com/office/drawing/2014/main" val="63731583"/>
                  </a:ext>
                </a:extLst>
              </a:tr>
              <a:tr h="370840">
                <a:tc>
                  <a:txBody>
                    <a:bodyPr/>
                    <a:lstStyle/>
                    <a:p>
                      <a:r>
                        <a:rPr lang="cs-CZ" dirty="0"/>
                        <a:t>frekvence</a:t>
                      </a:r>
                    </a:p>
                  </a:txBody>
                  <a:tcPr/>
                </a:tc>
                <a:tc>
                  <a:txBody>
                    <a:bodyPr/>
                    <a:lstStyle/>
                    <a:p>
                      <a:r>
                        <a:rPr lang="cs-CZ" dirty="0"/>
                        <a:t>80 MHz</a:t>
                      </a:r>
                    </a:p>
                  </a:txBody>
                  <a:tcPr/>
                </a:tc>
                <a:extLst>
                  <a:ext uri="{0D108BD9-81ED-4DB2-BD59-A6C34878D82A}">
                    <a16:rowId xmlns:a16="http://schemas.microsoft.com/office/drawing/2014/main" val="225741987"/>
                  </a:ext>
                </a:extLst>
              </a:tr>
              <a:tr h="370840">
                <a:tc>
                  <a:txBody>
                    <a:bodyPr/>
                    <a:lstStyle/>
                    <a:p>
                      <a:r>
                        <a:rPr lang="cs-CZ" dirty="0" err="1"/>
                        <a:t>flash</a:t>
                      </a:r>
                      <a:endParaRPr lang="cs-CZ" dirty="0"/>
                    </a:p>
                  </a:txBody>
                  <a:tcPr/>
                </a:tc>
                <a:tc>
                  <a:txBody>
                    <a:bodyPr/>
                    <a:lstStyle/>
                    <a:p>
                      <a:r>
                        <a:rPr lang="cs-CZ" dirty="0"/>
                        <a:t>4 MB</a:t>
                      </a:r>
                    </a:p>
                  </a:txBody>
                  <a:tcPr/>
                </a:tc>
                <a:extLst>
                  <a:ext uri="{0D108BD9-81ED-4DB2-BD59-A6C34878D82A}">
                    <a16:rowId xmlns:a16="http://schemas.microsoft.com/office/drawing/2014/main" val="673673543"/>
                  </a:ext>
                </a:extLst>
              </a:tr>
              <a:tr h="370840">
                <a:tc>
                  <a:txBody>
                    <a:bodyPr/>
                    <a:lstStyle/>
                    <a:p>
                      <a:r>
                        <a:rPr lang="cs-CZ" dirty="0"/>
                        <a:t>RAM</a:t>
                      </a:r>
                    </a:p>
                  </a:txBody>
                  <a:tcPr/>
                </a:tc>
                <a:tc>
                  <a:txBody>
                    <a:bodyPr/>
                    <a:lstStyle/>
                    <a:p>
                      <a:r>
                        <a:rPr lang="cs-CZ" dirty="0"/>
                        <a:t>64 kB</a:t>
                      </a:r>
                    </a:p>
                  </a:txBody>
                  <a:tcPr/>
                </a:tc>
                <a:extLst>
                  <a:ext uri="{0D108BD9-81ED-4DB2-BD59-A6C34878D82A}">
                    <a16:rowId xmlns:a16="http://schemas.microsoft.com/office/drawing/2014/main" val="4237939650"/>
                  </a:ext>
                </a:extLst>
              </a:tr>
              <a:tr h="370840">
                <a:tc>
                  <a:txBody>
                    <a:bodyPr/>
                    <a:lstStyle/>
                    <a:p>
                      <a:r>
                        <a:rPr lang="cs-CZ" dirty="0"/>
                        <a:t>Cena (GME.cz)</a:t>
                      </a:r>
                    </a:p>
                  </a:txBody>
                  <a:tcPr/>
                </a:tc>
                <a:tc>
                  <a:txBody>
                    <a:bodyPr/>
                    <a:lstStyle/>
                    <a:p>
                      <a:r>
                        <a:rPr lang="cs-CZ" dirty="0"/>
                        <a:t>165 Kč</a:t>
                      </a:r>
                    </a:p>
                  </a:txBody>
                  <a:tcPr/>
                </a:tc>
                <a:extLst>
                  <a:ext uri="{0D108BD9-81ED-4DB2-BD59-A6C34878D82A}">
                    <a16:rowId xmlns:a16="http://schemas.microsoft.com/office/drawing/2014/main" val="866203348"/>
                  </a:ext>
                </a:extLst>
              </a:tr>
            </a:tbl>
          </a:graphicData>
        </a:graphic>
      </p:graphicFrame>
      <p:sp>
        <p:nvSpPr>
          <p:cNvPr id="10" name="TextovéPole 9">
            <a:extLst>
              <a:ext uri="{FF2B5EF4-FFF2-40B4-BE49-F238E27FC236}">
                <a16:creationId xmlns:a16="http://schemas.microsoft.com/office/drawing/2014/main" id="{BF1FEA06-A550-E272-40EC-CE771E09410D}"/>
              </a:ext>
            </a:extLst>
          </p:cNvPr>
          <p:cNvSpPr txBox="1"/>
          <p:nvPr/>
        </p:nvSpPr>
        <p:spPr>
          <a:xfrm>
            <a:off x="16728141" y="8265459"/>
            <a:ext cx="570990" cy="507831"/>
          </a:xfrm>
          <a:prstGeom prst="rect">
            <a:avLst/>
          </a:prstGeom>
          <a:noFill/>
        </p:spPr>
        <p:txBody>
          <a:bodyPr wrap="none" rtlCol="0">
            <a:spAutoFit/>
          </a:bodyPr>
          <a:lstStyle/>
          <a:p>
            <a:r>
              <a:rPr lang="cs-CZ" dirty="0"/>
              <a:t>[4]</a:t>
            </a:r>
          </a:p>
        </p:txBody>
      </p:sp>
    </p:spTree>
    <p:extLst>
      <p:ext uri="{BB962C8B-B14F-4D97-AF65-F5344CB8AC3E}">
        <p14:creationId xmlns:p14="http://schemas.microsoft.com/office/powerpoint/2010/main" val="2867002821"/>
      </p:ext>
    </p:extLst>
  </p:cSld>
  <p:clrMapOvr>
    <a:masterClrMapping/>
  </p:clrMapOvr>
</p:sld>
</file>

<file path=ppt/theme/theme1.xml><?xml version="1.0" encoding="utf-8"?>
<a:theme xmlns:a="http://schemas.openxmlformats.org/drawingml/2006/main" name="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celář">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ZU_TF_prezentace_sablona  -  Jen pro čtení" id="{622EBC3D-D1DD-4DC5-9434-F500FB9723FB}" vid="{E25A6F08-0146-4EBB-81EC-09A0106238DF}"/>
    </a:ext>
  </a:extLst>
</a:theme>
</file>

<file path=ppt/theme/theme2.xml><?xml version="1.0" encoding="utf-8"?>
<a:theme xmlns:a="http://schemas.openxmlformats.org/drawingml/2006/main" name="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celář">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bdbf0fd-f281-4dc0-a62e-de3a0c0e2d61">
      <Terms xmlns="http://schemas.microsoft.com/office/infopath/2007/PartnerControls"/>
    </lcf76f155ced4ddcb4097134ff3c332f>
    <TaxCatchAll xmlns="24f1a15d-fb4f-4d23-8500-b42cd3aa9665" xsi:nil="true"/>
    <OdkazKeStazeni xmlns="8bdbf0fd-f281-4dc0-a62e-de3a0c0e2d6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4CAB84634EA8074BA96FEF2B407EBD27" ma:contentTypeVersion="11" ma:contentTypeDescription="Vytvoří nový dokument" ma:contentTypeScope="" ma:versionID="02eb0f0882b981d70efe520bd1a43e1d">
  <xsd:schema xmlns:xsd="http://www.w3.org/2001/XMLSchema" xmlns:xs="http://www.w3.org/2001/XMLSchema" xmlns:p="http://schemas.microsoft.com/office/2006/metadata/properties" xmlns:ns2="8bdbf0fd-f281-4dc0-a62e-de3a0c0e2d61" xmlns:ns3="24f1a15d-fb4f-4d23-8500-b42cd3aa9665" targetNamespace="http://schemas.microsoft.com/office/2006/metadata/properties" ma:root="true" ma:fieldsID="f1378639c47a55150edee2506240f81f" ns2:_="" ns3:_="">
    <xsd:import namespace="8bdbf0fd-f281-4dc0-a62e-de3a0c0e2d61"/>
    <xsd:import namespace="24f1a15d-fb4f-4d23-8500-b42cd3aa9665"/>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OdkazKeStazeni"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dbf0fd-f281-4dc0-a62e-de3a0c0e2d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Značky obrázků" ma:readOnly="false" ma:fieldId="{5cf76f15-5ced-4ddc-b409-7134ff3c332f}" ma:taxonomyMulti="true" ma:sspId="6104055d-a7a1-4227-823d-893947fae55f"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OdkazKeStazeni" ma:index="17" nillable="true" ma:displayName="Název šablony" ma:format="Dropdown" ma:internalName="OdkazKeStazeni">
      <xsd:simpleType>
        <xsd:restriction base="dms:Text">
          <xsd:maxLength value="255"/>
        </xsd:restriction>
      </xsd:simpleType>
    </xsd:element>
    <xsd:element name="MediaServiceSearchProperties" ma:index="1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4f1a15d-fb4f-4d23-8500-b42cd3aa9665"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044f72c9-ff5d-46ea-9fe3-6e733140eb68}" ma:internalName="TaxCatchAll" ma:showField="CatchAllData" ma:web="24f1a15d-fb4f-4d23-8500-b42cd3aa966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obsahu"/>
        <xsd:element ref="dc:title" minOccurs="0" maxOccurs="1" ma:index="4" ma:displayName="Nadpis"/>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820661E-258E-4D50-BE15-B53307C64932}">
  <ds:schemaRefs>
    <ds:schemaRef ds:uri="http://purl.org/dc/dcmitype/"/>
    <ds:schemaRef ds:uri="http://schemas.microsoft.com/office/2006/documentManagement/types"/>
    <ds:schemaRef ds:uri="http://schemas.openxmlformats.org/package/2006/metadata/core-properties"/>
    <ds:schemaRef ds:uri="http://schemas.microsoft.com/office/2006/metadata/properties"/>
    <ds:schemaRef ds:uri="http://schemas.microsoft.com/office/infopath/2007/PartnerControls"/>
    <ds:schemaRef ds:uri="24f1a15d-fb4f-4d23-8500-b42cd3aa9665"/>
    <ds:schemaRef ds:uri="8bdbf0fd-f281-4dc0-a62e-de3a0c0e2d61"/>
    <ds:schemaRef ds:uri="http://www.w3.org/XML/1998/namespace"/>
    <ds:schemaRef ds:uri="http://purl.org/dc/terms/"/>
    <ds:schemaRef ds:uri="http://purl.org/dc/elements/1.1/"/>
  </ds:schemaRefs>
</ds:datastoreItem>
</file>

<file path=customXml/itemProps2.xml><?xml version="1.0" encoding="utf-8"?>
<ds:datastoreItem xmlns:ds="http://schemas.openxmlformats.org/officeDocument/2006/customXml" ds:itemID="{CDFD184F-B441-411D-959A-CF127E865E44}">
  <ds:schemaRefs>
    <ds:schemaRef ds:uri="http://schemas.microsoft.com/sharepoint/v3/contenttype/forms"/>
  </ds:schemaRefs>
</ds:datastoreItem>
</file>

<file path=customXml/itemProps3.xml><?xml version="1.0" encoding="utf-8"?>
<ds:datastoreItem xmlns:ds="http://schemas.openxmlformats.org/officeDocument/2006/customXml" ds:itemID="{7F537BC2-05CB-4D23-B619-1BCFBA497B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dbf0fd-f281-4dc0-a62e-de3a0c0e2d61"/>
    <ds:schemaRef ds:uri="24f1a15d-fb4f-4d23-8500-b42cd3aa96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CZU_TF_prezentace_sablona</Template>
  <TotalTime>1444</TotalTime>
  <Words>1735</Words>
  <Application>Microsoft Office PowerPoint</Application>
  <PresentationFormat>Vlastní</PresentationFormat>
  <Paragraphs>192</Paragraphs>
  <Slides>17</Slides>
  <Notes>10</Notes>
  <HiddenSlides>0</HiddenSlides>
  <MMClips>0</MMClips>
  <ScaleCrop>false</ScaleCrop>
  <HeadingPairs>
    <vt:vector size="6" baseType="variant">
      <vt:variant>
        <vt:lpstr>Použitá písma</vt:lpstr>
      </vt:variant>
      <vt:variant>
        <vt:i4>6</vt:i4>
      </vt:variant>
      <vt:variant>
        <vt:lpstr>Motiv</vt:lpstr>
      </vt:variant>
      <vt:variant>
        <vt:i4>1</vt:i4>
      </vt:variant>
      <vt:variant>
        <vt:lpstr>Nadpisy snímků</vt:lpstr>
      </vt:variant>
      <vt:variant>
        <vt:i4>17</vt:i4>
      </vt:variant>
    </vt:vector>
  </HeadingPairs>
  <TitlesOfParts>
    <vt:vector size="24" baseType="lpstr">
      <vt:lpstr>Arial</vt:lpstr>
      <vt:lpstr>Calibri</vt:lpstr>
      <vt:lpstr>IBMPlexMono</vt:lpstr>
      <vt:lpstr>Roboto</vt:lpstr>
      <vt:lpstr>Roboto Black</vt:lpstr>
      <vt:lpstr>Wingdings</vt:lpstr>
      <vt:lpstr>Motiv Office</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Prezentace aplikace PowerPoint</dc:title>
  <dc:creator>Votruba Zdeněk</dc:creator>
  <cp:lastModifiedBy>Martin Novák</cp:lastModifiedBy>
  <cp:revision>35</cp:revision>
  <cp:lastPrinted>2019-11-11T10:53:52Z</cp:lastPrinted>
  <dcterms:created xsi:type="dcterms:W3CDTF">2023-05-02T12:27:56Z</dcterms:created>
  <dcterms:modified xsi:type="dcterms:W3CDTF">2025-05-13T16:02:10Z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0x0101004CAB84634EA8074BA96FEF2B407EBD27</vt:lpwstr>
  </property>
  <property fmtid="{D5CDD505-2E9C-101B-9397-08002B2CF9AE}" pid="3" name="MediaServiceImageTags">
    <vt:lpwstr/>
  </property>
</Properties>
</file>