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sldIdLst>
    <p:sldId id="256" r:id="rId2"/>
    <p:sldId id="258" r:id="rId3"/>
    <p:sldId id="284" r:id="rId4"/>
    <p:sldId id="285" r:id="rId5"/>
    <p:sldId id="286" r:id="rId6"/>
    <p:sldId id="287" r:id="rId7"/>
    <p:sldId id="288" r:id="rId8"/>
    <p:sldId id="289" r:id="rId9"/>
    <p:sldId id="292" r:id="rId10"/>
    <p:sldId id="283" r:id="rId11"/>
    <p:sldId id="297" r:id="rId12"/>
    <p:sldId id="291" r:id="rId13"/>
    <p:sldId id="295" r:id="rId14"/>
    <p:sldId id="296" r:id="rId15"/>
  </p:sldIdLst>
  <p:sldSz cx="9144000" cy="6858000" type="screen4x3"/>
  <p:notesSz cx="6858000" cy="9144000"/>
  <p:defaultTextStyle>
    <a:defPPr>
      <a:defRPr lang="en-GB"/>
    </a:defPPr>
    <a:lvl1pPr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1pPr>
    <a:lvl2pPr marL="4572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2pPr>
    <a:lvl3pPr marL="9144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3pPr>
    <a:lvl4pPr marL="13716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4pPr>
    <a:lvl5pPr marL="18288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FF00"/>
    <a:srgbClr val="FF00FF"/>
    <a:srgbClr val="00FFFF"/>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2807" autoAdjust="0"/>
  </p:normalViewPr>
  <p:slideViewPr>
    <p:cSldViewPr>
      <p:cViewPr varScale="1">
        <p:scale>
          <a:sx n="62" d="100"/>
          <a:sy n="62" d="100"/>
        </p:scale>
        <p:origin x="48" y="235"/>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B049FD29-BD75-D52B-6BC9-B839CA1B1F68}"/>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1" name="AutoShape 2">
            <a:extLst>
              <a:ext uri="{FF2B5EF4-FFF2-40B4-BE49-F238E27FC236}">
                <a16:creationId xmlns:a16="http://schemas.microsoft.com/office/drawing/2014/main" id="{601E0F9A-BE83-5196-14ED-74360ACC542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2" name="AutoShape 3">
            <a:extLst>
              <a:ext uri="{FF2B5EF4-FFF2-40B4-BE49-F238E27FC236}">
                <a16:creationId xmlns:a16="http://schemas.microsoft.com/office/drawing/2014/main" id="{E87AF4D0-36FB-DCF6-1596-F7439E3F3B2D}"/>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3" name="AutoShape 4">
            <a:extLst>
              <a:ext uri="{FF2B5EF4-FFF2-40B4-BE49-F238E27FC236}">
                <a16:creationId xmlns:a16="http://schemas.microsoft.com/office/drawing/2014/main" id="{E34722BD-AF84-32CE-3096-97DA7FB9E92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 name="Rectangle 5">
            <a:extLst>
              <a:ext uri="{FF2B5EF4-FFF2-40B4-BE49-F238E27FC236}">
                <a16:creationId xmlns:a16="http://schemas.microsoft.com/office/drawing/2014/main" id="{2C1D4C36-4528-3313-861C-6AC3A42AD0AF}"/>
              </a:ext>
            </a:extLst>
          </p:cNvPr>
          <p:cNvSpPr>
            <a:spLocks noGrp="1" noChangeArrowheads="1"/>
          </p:cNvSpPr>
          <p:nvPr>
            <p:ph type="hdr"/>
          </p:nvPr>
        </p:nvSpPr>
        <p:spPr bwMode="auto">
          <a:xfrm>
            <a:off x="0" y="0"/>
            <a:ext cx="2965450" cy="455613"/>
          </a:xfrm>
          <a:prstGeom prst="rect">
            <a:avLst/>
          </a:prstGeom>
          <a:noFill/>
          <a:ln>
            <a:noFill/>
          </a:ln>
          <a:effectLst/>
        </p:spPr>
        <p:txBody>
          <a:bodyPr vert="horz" wrap="square" lIns="90000" tIns="46800" rIns="90000" bIns="46800" numCol="1" anchor="t"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4" name="Rectangle 6">
            <a:extLst>
              <a:ext uri="{FF2B5EF4-FFF2-40B4-BE49-F238E27FC236}">
                <a16:creationId xmlns:a16="http://schemas.microsoft.com/office/drawing/2014/main" id="{641AEB49-41EC-66AA-DB43-ADDA4F8EA489}"/>
              </a:ext>
            </a:extLst>
          </p:cNvPr>
          <p:cNvSpPr>
            <a:spLocks noGrp="1" noChangeArrowheads="1"/>
          </p:cNvSpPr>
          <p:nvPr>
            <p:ph type="dt"/>
          </p:nvPr>
        </p:nvSpPr>
        <p:spPr bwMode="auto">
          <a:xfrm>
            <a:off x="3884613" y="0"/>
            <a:ext cx="2965450" cy="455613"/>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6" name="Rectangle 7">
            <a:extLst>
              <a:ext uri="{FF2B5EF4-FFF2-40B4-BE49-F238E27FC236}">
                <a16:creationId xmlns:a16="http://schemas.microsoft.com/office/drawing/2014/main" id="{AE745115-518D-4741-3C30-4FF59A51A781}"/>
              </a:ext>
            </a:extLst>
          </p:cNvPr>
          <p:cNvSpPr>
            <a:spLocks noGrp="1" noRot="1" noChangeAspect="1" noChangeArrowheads="1"/>
          </p:cNvSpPr>
          <p:nvPr>
            <p:ph type="sldImg"/>
          </p:nvPr>
        </p:nvSpPr>
        <p:spPr bwMode="auto">
          <a:xfrm>
            <a:off x="1143000" y="685800"/>
            <a:ext cx="4565650" cy="34274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8">
            <a:extLst>
              <a:ext uri="{FF2B5EF4-FFF2-40B4-BE49-F238E27FC236}">
                <a16:creationId xmlns:a16="http://schemas.microsoft.com/office/drawing/2014/main" id="{DA906F74-6338-DDC0-9A5F-C60EAA2389AA}"/>
              </a:ext>
            </a:extLst>
          </p:cNvPr>
          <p:cNvSpPr>
            <a:spLocks noGrp="1" noChangeArrowheads="1"/>
          </p:cNvSpPr>
          <p:nvPr>
            <p:ph type="body"/>
          </p:nvPr>
        </p:nvSpPr>
        <p:spPr bwMode="auto">
          <a:xfrm>
            <a:off x="685800" y="4343400"/>
            <a:ext cx="5480050" cy="4113213"/>
          </a:xfrm>
          <a:prstGeom prst="rect">
            <a:avLst/>
          </a:prstGeom>
          <a:noFill/>
          <a:ln>
            <a:noFill/>
          </a:ln>
          <a:effectLst/>
        </p:spPr>
        <p:txBody>
          <a:bodyPr vert="horz" wrap="square" lIns="90000" tIns="46800" rIns="90000" bIns="46800" numCol="1" anchor="t" anchorCtr="0" compatLnSpc="1">
            <a:prstTxWarp prst="textNoShape">
              <a:avLst/>
            </a:prstTxWarp>
          </a:bodyPr>
          <a:lstStyle/>
          <a:p>
            <a:pPr lvl="0"/>
            <a:endParaRPr lang="cs-CZ" altLang="cs-CZ" noProof="0"/>
          </a:p>
        </p:txBody>
      </p:sp>
      <p:sp>
        <p:nvSpPr>
          <p:cNvPr id="2057" name="Rectangle 9">
            <a:extLst>
              <a:ext uri="{FF2B5EF4-FFF2-40B4-BE49-F238E27FC236}">
                <a16:creationId xmlns:a16="http://schemas.microsoft.com/office/drawing/2014/main" id="{4A3826A1-3E08-1522-DCF5-ED28241FCE10}"/>
              </a:ext>
            </a:extLst>
          </p:cNvPr>
          <p:cNvSpPr>
            <a:spLocks noGrp="1" noChangeArrowheads="1"/>
          </p:cNvSpPr>
          <p:nvPr>
            <p:ph type="ftr"/>
          </p:nvPr>
        </p:nvSpPr>
        <p:spPr bwMode="auto">
          <a:xfrm>
            <a:off x="0" y="8685213"/>
            <a:ext cx="2965450" cy="450850"/>
          </a:xfrm>
          <a:prstGeom prst="rect">
            <a:avLst/>
          </a:prstGeom>
          <a:noFill/>
          <a:ln>
            <a:noFill/>
          </a:ln>
          <a:effectLst/>
        </p:spPr>
        <p:txBody>
          <a:bodyPr vert="horz" wrap="square" lIns="90000" tIns="46800" rIns="90000" bIns="46800" numCol="1" anchor="b"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8" name="Rectangle 10">
            <a:extLst>
              <a:ext uri="{FF2B5EF4-FFF2-40B4-BE49-F238E27FC236}">
                <a16:creationId xmlns:a16="http://schemas.microsoft.com/office/drawing/2014/main" id="{649030C9-CF87-50C6-0FCC-CC8BBB9DE795}"/>
              </a:ext>
            </a:extLst>
          </p:cNvPr>
          <p:cNvSpPr>
            <a:spLocks noGrp="1" noChangeArrowheads="1"/>
          </p:cNvSpPr>
          <p:nvPr>
            <p:ph type="sldNum"/>
          </p:nvPr>
        </p:nvSpPr>
        <p:spPr bwMode="auto">
          <a:xfrm>
            <a:off x="3884613" y="8685213"/>
            <a:ext cx="2965450" cy="450850"/>
          </a:xfrm>
          <a:prstGeom prst="rect">
            <a:avLst/>
          </a:prstGeom>
          <a:noFill/>
          <a:ln>
            <a:noFill/>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smtClean="0">
                <a:solidFill>
                  <a:srgbClr val="000000"/>
                </a:solidFill>
                <a:ea typeface="Arial Unicode MS" pitchFamily="34" charset="-128"/>
              </a:defRPr>
            </a:lvl1pPr>
          </a:lstStyle>
          <a:p>
            <a:pPr>
              <a:defRPr/>
            </a:pPr>
            <a:fld id="{019CE11C-5D76-43D9-B38F-08996AD6327F}" type="slidenum">
              <a:rPr lang="en-GB" altLang="cs-CZ"/>
              <a:pPr>
                <a:defRPr/>
              </a:pPr>
              <a:t>‹#›</a:t>
            </a:fld>
            <a:endParaRPr lang="en-GB" altLang="cs-CZ"/>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4AF3A458-90B9-A419-D7D8-4BB8B4B815F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412CA367-B7A0-4710-B043-37DBE8AB89A3}" type="slidenum">
              <a:rPr lang="en-GB" altLang="cs-CZ">
                <a:latin typeface="Arial" panose="020B0604020202020204" pitchFamily="34" charset="0"/>
              </a:rPr>
              <a:pPr>
                <a:spcBef>
                  <a:spcPct val="0"/>
                </a:spcBef>
                <a:buFont typeface="Arial" panose="020B0604020202020204" pitchFamily="34" charset="0"/>
                <a:buNone/>
              </a:pPr>
              <a:t>1</a:t>
            </a:fld>
            <a:endParaRPr lang="en-GB" altLang="cs-CZ">
              <a:latin typeface="Arial" panose="020B0604020202020204" pitchFamily="34" charset="0"/>
            </a:endParaRPr>
          </a:p>
        </p:txBody>
      </p:sp>
      <p:sp>
        <p:nvSpPr>
          <p:cNvPr id="4099" name="Text Box 1">
            <a:extLst>
              <a:ext uri="{FF2B5EF4-FFF2-40B4-BE49-F238E27FC236}">
                <a16:creationId xmlns:a16="http://schemas.microsoft.com/office/drawing/2014/main" id="{875A5EAC-5480-A0C9-B7F5-9726133A1A3D}"/>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4100" name="Rectangle 2">
            <a:extLst>
              <a:ext uri="{FF2B5EF4-FFF2-40B4-BE49-F238E27FC236}">
                <a16:creationId xmlns:a16="http://schemas.microsoft.com/office/drawing/2014/main" id="{1D0A9EE5-5AD9-D42D-49B1-C1B87533F75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s-CZ" alt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a:extLst>
              <a:ext uri="{FF2B5EF4-FFF2-40B4-BE49-F238E27FC236}">
                <a16:creationId xmlns:a16="http://schemas.microsoft.com/office/drawing/2014/main" id="{5A8AA0D7-D585-1F77-5116-17C938F66FE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D8E15C6D-5862-44D0-A43B-A65EFD58BFB5}" type="slidenum">
              <a:rPr lang="en-GB" altLang="cs-CZ">
                <a:latin typeface="Arial" panose="020B0604020202020204" pitchFamily="34" charset="0"/>
              </a:rPr>
              <a:pPr>
                <a:spcBef>
                  <a:spcPct val="0"/>
                </a:spcBef>
                <a:buFont typeface="Arial" panose="020B0604020202020204" pitchFamily="34" charset="0"/>
                <a:buNone/>
              </a:pPr>
              <a:t>10</a:t>
            </a:fld>
            <a:endParaRPr lang="en-GB" altLang="cs-CZ">
              <a:latin typeface="Arial" panose="020B0604020202020204" pitchFamily="34" charset="0"/>
            </a:endParaRPr>
          </a:p>
        </p:txBody>
      </p:sp>
      <p:sp>
        <p:nvSpPr>
          <p:cNvPr id="8195" name="Text Box 2">
            <a:extLst>
              <a:ext uri="{FF2B5EF4-FFF2-40B4-BE49-F238E27FC236}">
                <a16:creationId xmlns:a16="http://schemas.microsoft.com/office/drawing/2014/main" id="{0E2458EB-57D0-05C8-6BE4-1CFA7C9DD90C}"/>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8196" name="Rectangle 3">
            <a:extLst>
              <a:ext uri="{FF2B5EF4-FFF2-40B4-BE49-F238E27FC236}">
                <a16:creationId xmlns:a16="http://schemas.microsoft.com/office/drawing/2014/main" id="{0FBB0E0D-43F3-E1A6-3734-C8470433BA3A}"/>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93C4828-C8EF-2026-F9C3-B4848D56221C}"/>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89EDDCA8-A616-00C6-5DED-64FD68CC619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11</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1382447B-0C29-C9F1-C33C-717FE576427B}"/>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371019AC-D0B1-FD57-FB23-2A75DB18926E}"/>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979973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3288293-41C7-0809-9D41-58764A5FC401}"/>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B7731DAE-7FBC-6557-1178-D4E5A635765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12</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C1B82830-E0B7-178A-1B9E-D2BA8481E2F9}"/>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2DDFF57D-0617-DF6E-752A-BB2E01CA8CF8}"/>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14187105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C94CA7C-79BB-1D8B-93DB-AA5E6AABDD4D}"/>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AD472541-1C44-4943-4EA6-FF6C4FEFF5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13</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EC14B86-1D44-06D6-C044-AC1FE1379647}"/>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01EC45A8-D397-E55D-34FF-78A046A38A32}"/>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315061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21AD4D8-83C5-2306-40C1-87C6CDC616FE}"/>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89DDBAB2-AA93-511B-43C2-84523579A3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14</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53F9FD87-AC75-E868-D8C3-B626A71331DB}"/>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9D60AF50-64BC-0780-8EDC-A7E649CAB42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217288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0">
            <a:extLst>
              <a:ext uri="{FF2B5EF4-FFF2-40B4-BE49-F238E27FC236}">
                <a16:creationId xmlns:a16="http://schemas.microsoft.com/office/drawing/2014/main" id="{7611862F-6F14-B5EF-39D9-C38CA50ED1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2</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61C1C85B-3CA8-3972-9A59-A841A7978AF7}"/>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68A08022-DC5E-B306-7A93-B3148147DA7C}"/>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8D3766F-139F-42F9-6A95-5B6C53A7BB68}"/>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44CC3FBA-094F-596A-385C-A4B044CE169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3</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6FF4944E-C3FB-DB7C-5D80-0F36FA9F7BBB}"/>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5C222DCC-4108-106E-7AFB-01B4CC6AEFA8}"/>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Tree>
    <p:extLst>
      <p:ext uri="{BB962C8B-B14F-4D97-AF65-F5344CB8AC3E}">
        <p14:creationId xmlns:p14="http://schemas.microsoft.com/office/powerpoint/2010/main" val="9130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B0CC616-BEC9-FE72-D4DD-977747296E26}"/>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CBC681E9-BD9D-E394-7D6C-2BE78EE954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4</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D7FC714D-B7E7-84EC-62DD-FC48503EDD05}"/>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0FE84EBC-3000-6775-032D-7BDB79001B1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227577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A7AEB99-7E42-2BCE-EDAC-A5F1E89F7587}"/>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2734BEF9-1844-767C-EDD5-FC6FAC1DBB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5</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B6AD371-3AFE-0FDB-EB84-BABF5A64324E}"/>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5DAECF7B-6F8D-EFDF-02FB-CD516297027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p:txBody>
      </p:sp>
    </p:spTree>
    <p:extLst>
      <p:ext uri="{BB962C8B-B14F-4D97-AF65-F5344CB8AC3E}">
        <p14:creationId xmlns:p14="http://schemas.microsoft.com/office/powerpoint/2010/main" val="155883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C96694B-D13A-08F7-C70C-88070262171E}"/>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8CD7286B-6BEB-22B2-FD6B-3A57F74B24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6</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5BE787CB-FE00-0638-4794-E395CC4C2082}"/>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4E1862AE-1135-239C-D50E-C76A55B8D55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Tree>
    <p:extLst>
      <p:ext uri="{BB962C8B-B14F-4D97-AF65-F5344CB8AC3E}">
        <p14:creationId xmlns:p14="http://schemas.microsoft.com/office/powerpoint/2010/main" val="154286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2B3A4F5-3C1C-64AF-5D78-796F9D5E5732}"/>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F09AEBF5-92C6-96CB-8132-7BAE1F845F0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7</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0AB2A5CD-F7AD-B990-341A-2391820F1A8A}"/>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EA311DBB-1094-BE8A-E07C-9472352B1F1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Při tvorbě hlavního uzlu byl použit vrstvený model. Kdy je aplikace rozdělena na uživatelské rozhraní, logickou a komunikační vrstvu. Na tomto obrázku levý sloupec s sytými bloky je realizován a popsán v této práci. Světlejší bloky jsou možná rozšíření, se kterými je počítáno. </a:t>
            </a:r>
          </a:p>
          <a:p>
            <a:r>
              <a:rPr lang="cs-CZ" altLang="cs-CZ" dirty="0"/>
              <a:t>	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p:txBody>
      </p:sp>
    </p:spTree>
    <p:extLst>
      <p:ext uri="{BB962C8B-B14F-4D97-AF65-F5344CB8AC3E}">
        <p14:creationId xmlns:p14="http://schemas.microsoft.com/office/powerpoint/2010/main" val="43020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7970CC5-5FE8-DF35-0D8E-92431BEDDD8F}"/>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A65F34AE-135F-B685-551F-082AB87D93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8</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9046425-1AAB-37A8-DC30-2B643571F25D}"/>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FB009039-F656-7671-F61B-3E0E59203C72}"/>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p:txBody>
      </p:sp>
    </p:spTree>
    <p:extLst>
      <p:ext uri="{BB962C8B-B14F-4D97-AF65-F5344CB8AC3E}">
        <p14:creationId xmlns:p14="http://schemas.microsoft.com/office/powerpoint/2010/main" val="2537708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5BEABF8-2A71-0CB8-36D1-EF38A2576C3D}"/>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6E4A9269-E5F8-2F29-B8F5-6B2B6C71E6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9</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7E04DFF2-BC0C-4A07-1564-44D98441672F}"/>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D5BE18C5-5956-420B-320E-235BC6A5473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pro realizaci uzlů byli využity vývojové desky </a:t>
            </a:r>
            <a:r>
              <a:rPr lang="cs-CZ" altLang="cs-CZ" dirty="0" err="1"/>
              <a:t>NodeMCU</a:t>
            </a:r>
            <a:r>
              <a:rPr lang="cs-CZ" altLang="cs-CZ" dirty="0"/>
              <a:t> pro ESP8266. Ten pracuje na frekvenci 80MHz a má k dispozici 11 digitálních I/O, jeden ADC, I2C a SPI a Wi-Fi.</a:t>
            </a:r>
          </a:p>
        </p:txBody>
      </p:sp>
    </p:spTree>
    <p:extLst>
      <p:ext uri="{BB962C8B-B14F-4D97-AF65-F5344CB8AC3E}">
        <p14:creationId xmlns:p14="http://schemas.microsoft.com/office/powerpoint/2010/main" val="315683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143000" y="1122363"/>
            <a:ext cx="6858000" cy="2387600"/>
          </a:xfrm>
        </p:spPr>
        <p:txBody>
          <a:bodyPr anchor="b"/>
          <a:lstStyle>
            <a:lvl1pPr algn="ctr">
              <a:defRPr sz="6000"/>
            </a:lvl1pPr>
          </a:lstStyle>
          <a:p>
            <a:r>
              <a:rPr lang="cs-CZ"/>
              <a:t>Kliknutím lze upravit styl.</a:t>
            </a:r>
          </a:p>
        </p:txBody>
      </p:sp>
      <p:sp>
        <p:nvSpPr>
          <p:cNvPr id="3" name="Podnadpis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lze upravit styl předlohy.</a:t>
            </a:r>
          </a:p>
        </p:txBody>
      </p:sp>
      <p:sp>
        <p:nvSpPr>
          <p:cNvPr id="4" name="Rectangle 3">
            <a:extLst>
              <a:ext uri="{FF2B5EF4-FFF2-40B4-BE49-F238E27FC236}">
                <a16:creationId xmlns:a16="http://schemas.microsoft.com/office/drawing/2014/main" id="{30966B2A-7090-CEB9-1701-8F417C2B6096}"/>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4ABECE7A-F58B-8F96-4F5B-8DD37C405C02}"/>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B304F78F-B723-1B05-92F7-015F7E1D132B}"/>
              </a:ext>
            </a:extLst>
          </p:cNvPr>
          <p:cNvSpPr>
            <a:spLocks noGrp="1" noChangeArrowheads="1"/>
          </p:cNvSpPr>
          <p:nvPr>
            <p:ph type="sldNum" idx="12"/>
          </p:nvPr>
        </p:nvSpPr>
        <p:spPr>
          <a:ln/>
        </p:spPr>
        <p:txBody>
          <a:bodyPr/>
          <a:lstStyle>
            <a:lvl1pPr>
              <a:defRPr/>
            </a:lvl1pPr>
          </a:lstStyle>
          <a:p>
            <a:pPr>
              <a:defRPr/>
            </a:pPr>
            <a:fld id="{03694593-85E2-4522-810A-55678F8974CB}" type="slidenum">
              <a:rPr lang="en-GB" altLang="cs-CZ"/>
              <a:pPr>
                <a:defRPr/>
              </a:pPr>
              <a:t>‹#›</a:t>
            </a:fld>
            <a:endParaRPr lang="en-GB" altLang="cs-CZ"/>
          </a:p>
        </p:txBody>
      </p:sp>
    </p:spTree>
    <p:extLst>
      <p:ext uri="{BB962C8B-B14F-4D97-AF65-F5344CB8AC3E}">
        <p14:creationId xmlns:p14="http://schemas.microsoft.com/office/powerpoint/2010/main" val="184613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2C55F29B-2C96-9F91-6F50-8E4073F1B089}"/>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0C709176-88CA-794E-CEA3-C878AAE2602C}"/>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4A9B4A31-51E9-00FC-EBF6-BA7643DCE56B}"/>
              </a:ext>
            </a:extLst>
          </p:cNvPr>
          <p:cNvSpPr>
            <a:spLocks noGrp="1" noChangeArrowheads="1"/>
          </p:cNvSpPr>
          <p:nvPr>
            <p:ph type="sldNum" idx="12"/>
          </p:nvPr>
        </p:nvSpPr>
        <p:spPr>
          <a:ln/>
        </p:spPr>
        <p:txBody>
          <a:bodyPr/>
          <a:lstStyle>
            <a:lvl1pPr>
              <a:defRPr/>
            </a:lvl1pPr>
          </a:lstStyle>
          <a:p>
            <a:pPr>
              <a:defRPr/>
            </a:pPr>
            <a:fld id="{D9B4378E-F329-4CD0-A7A5-D4F9E6F937A6}" type="slidenum">
              <a:rPr lang="en-GB" altLang="cs-CZ"/>
              <a:pPr>
                <a:defRPr/>
              </a:pPr>
              <a:t>‹#›</a:t>
            </a:fld>
            <a:endParaRPr lang="en-GB" altLang="cs-CZ"/>
          </a:p>
        </p:txBody>
      </p:sp>
    </p:spTree>
    <p:extLst>
      <p:ext uri="{BB962C8B-B14F-4D97-AF65-F5344CB8AC3E}">
        <p14:creationId xmlns:p14="http://schemas.microsoft.com/office/powerpoint/2010/main" val="19564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4638" y="128588"/>
            <a:ext cx="2055812" cy="5995987"/>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128588"/>
            <a:ext cx="6015038" cy="5995987"/>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3927C25F-480C-F2BE-83A6-4CF03AE7DE41}"/>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FC530ADB-1943-A579-72F5-906FCFA773F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904A935D-5FC3-CD2D-3154-F337A00C1676}"/>
              </a:ext>
            </a:extLst>
          </p:cNvPr>
          <p:cNvSpPr>
            <a:spLocks noGrp="1" noChangeArrowheads="1"/>
          </p:cNvSpPr>
          <p:nvPr>
            <p:ph type="sldNum" idx="12"/>
          </p:nvPr>
        </p:nvSpPr>
        <p:spPr>
          <a:ln/>
        </p:spPr>
        <p:txBody>
          <a:bodyPr/>
          <a:lstStyle>
            <a:lvl1pPr>
              <a:defRPr/>
            </a:lvl1pPr>
          </a:lstStyle>
          <a:p>
            <a:pPr>
              <a:defRPr/>
            </a:pPr>
            <a:fld id="{8945E853-C059-428E-93C4-0DAE0DC2DD11}" type="slidenum">
              <a:rPr lang="en-GB" altLang="cs-CZ"/>
              <a:pPr>
                <a:defRPr/>
              </a:pPr>
              <a:t>‹#›</a:t>
            </a:fld>
            <a:endParaRPr lang="en-GB" altLang="cs-CZ"/>
          </a:p>
        </p:txBody>
      </p:sp>
    </p:spTree>
    <p:extLst>
      <p:ext uri="{BB962C8B-B14F-4D97-AF65-F5344CB8AC3E}">
        <p14:creationId xmlns:p14="http://schemas.microsoft.com/office/powerpoint/2010/main" val="4135972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lastní rozlože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128588"/>
            <a:ext cx="8223250" cy="1431925"/>
          </a:xfrm>
        </p:spPr>
        <p:txBody>
          <a:bodyPr/>
          <a:lstStyle/>
          <a:p>
            <a:r>
              <a:rPr lang="cs-CZ"/>
              <a:t>Kliknutím lze upravit styl.</a:t>
            </a:r>
          </a:p>
        </p:txBody>
      </p:sp>
      <p:sp>
        <p:nvSpPr>
          <p:cNvPr id="3" name="Rectangle 3">
            <a:extLst>
              <a:ext uri="{FF2B5EF4-FFF2-40B4-BE49-F238E27FC236}">
                <a16:creationId xmlns:a16="http://schemas.microsoft.com/office/drawing/2014/main" id="{94081643-4AE2-F09A-B5E8-4E47E55790E9}"/>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4" name="Rectangle 4">
            <a:extLst>
              <a:ext uri="{FF2B5EF4-FFF2-40B4-BE49-F238E27FC236}">
                <a16:creationId xmlns:a16="http://schemas.microsoft.com/office/drawing/2014/main" id="{F1F6E278-76D8-3150-B226-6C5CFD44171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5" name="Rectangle 5">
            <a:extLst>
              <a:ext uri="{FF2B5EF4-FFF2-40B4-BE49-F238E27FC236}">
                <a16:creationId xmlns:a16="http://schemas.microsoft.com/office/drawing/2014/main" id="{75BE29AE-AD5A-BBB8-2174-2614D9FB56B2}"/>
              </a:ext>
            </a:extLst>
          </p:cNvPr>
          <p:cNvSpPr>
            <a:spLocks noGrp="1" noChangeArrowheads="1"/>
          </p:cNvSpPr>
          <p:nvPr>
            <p:ph type="sldNum" idx="12"/>
          </p:nvPr>
        </p:nvSpPr>
        <p:spPr>
          <a:ln/>
        </p:spPr>
        <p:txBody>
          <a:bodyPr/>
          <a:lstStyle>
            <a:lvl1pPr>
              <a:defRPr/>
            </a:lvl1pPr>
          </a:lstStyle>
          <a:p>
            <a:pPr>
              <a:defRPr/>
            </a:pPr>
            <a:fld id="{8F1A6661-5022-495E-851E-ECD0E0B78FD2}" type="slidenum">
              <a:rPr lang="en-GB" altLang="cs-CZ"/>
              <a:pPr>
                <a:defRPr/>
              </a:pPr>
              <a:t>‹#›</a:t>
            </a:fld>
            <a:endParaRPr lang="en-GB" altLang="cs-CZ"/>
          </a:p>
        </p:txBody>
      </p:sp>
    </p:spTree>
    <p:extLst>
      <p:ext uri="{BB962C8B-B14F-4D97-AF65-F5344CB8AC3E}">
        <p14:creationId xmlns:p14="http://schemas.microsoft.com/office/powerpoint/2010/main" val="119919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596F9E00-D6C5-4FCF-7A52-6FF1245C7E0E}"/>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CBD1492C-FDEA-100F-DCB4-DCEC60152C2A}"/>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285F7416-B7CA-5B3E-A786-04F6E7FE6531}"/>
              </a:ext>
            </a:extLst>
          </p:cNvPr>
          <p:cNvSpPr>
            <a:spLocks noGrp="1" noChangeArrowheads="1"/>
          </p:cNvSpPr>
          <p:nvPr>
            <p:ph type="sldNum" idx="12"/>
          </p:nvPr>
        </p:nvSpPr>
        <p:spPr>
          <a:ln/>
        </p:spPr>
        <p:txBody>
          <a:bodyPr/>
          <a:lstStyle>
            <a:lvl1pPr>
              <a:defRPr/>
            </a:lvl1pPr>
          </a:lstStyle>
          <a:p>
            <a:pPr>
              <a:defRPr/>
            </a:pPr>
            <a:fld id="{5342BD40-E6C7-44B4-A141-C05EDE269E6C}" type="slidenum">
              <a:rPr lang="en-GB" altLang="cs-CZ"/>
              <a:pPr>
                <a:defRPr/>
              </a:pPr>
              <a:t>‹#›</a:t>
            </a:fld>
            <a:endParaRPr lang="en-GB" altLang="cs-CZ"/>
          </a:p>
        </p:txBody>
      </p:sp>
    </p:spTree>
    <p:extLst>
      <p:ext uri="{BB962C8B-B14F-4D97-AF65-F5344CB8AC3E}">
        <p14:creationId xmlns:p14="http://schemas.microsoft.com/office/powerpoint/2010/main" val="40728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623888" y="1709738"/>
            <a:ext cx="7886700" cy="2852737"/>
          </a:xfrm>
        </p:spPr>
        <p:txBody>
          <a:bodyPr anchor="b"/>
          <a:lstStyle>
            <a:lvl1pPr>
              <a:defRPr sz="6000"/>
            </a:lvl1pPr>
          </a:lstStyle>
          <a:p>
            <a:r>
              <a:rPr lang="cs-CZ"/>
              <a:t>Kliknutím lze upravit styl.</a:t>
            </a:r>
          </a:p>
        </p:txBody>
      </p:sp>
      <p:sp>
        <p:nvSpPr>
          <p:cNvPr id="3" name="Zástupný symbol pro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cs-CZ"/>
              <a:t>Kliknutím lze upravit styly předlohy textu.</a:t>
            </a:r>
          </a:p>
        </p:txBody>
      </p:sp>
      <p:sp>
        <p:nvSpPr>
          <p:cNvPr id="4" name="Rectangle 3">
            <a:extLst>
              <a:ext uri="{FF2B5EF4-FFF2-40B4-BE49-F238E27FC236}">
                <a16:creationId xmlns:a16="http://schemas.microsoft.com/office/drawing/2014/main" id="{87874D4B-E418-B5C7-AB5D-3BEE49BF26AD}"/>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D6792DBC-2A15-550B-D885-A0B303338836}"/>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643DD002-4E6B-B3B1-07C3-D177C69BAF7F}"/>
              </a:ext>
            </a:extLst>
          </p:cNvPr>
          <p:cNvSpPr>
            <a:spLocks noGrp="1" noChangeArrowheads="1"/>
          </p:cNvSpPr>
          <p:nvPr>
            <p:ph type="sldNum" idx="12"/>
          </p:nvPr>
        </p:nvSpPr>
        <p:spPr>
          <a:ln/>
        </p:spPr>
        <p:txBody>
          <a:bodyPr/>
          <a:lstStyle>
            <a:lvl1pPr>
              <a:defRPr/>
            </a:lvl1pPr>
          </a:lstStyle>
          <a:p>
            <a:pPr>
              <a:defRPr/>
            </a:pPr>
            <a:fld id="{9E68FBAA-8CD8-4C6D-B410-E7C50FE1181F}" type="slidenum">
              <a:rPr lang="en-GB" altLang="cs-CZ"/>
              <a:pPr>
                <a:defRPr/>
              </a:pPr>
              <a:t>‹#›</a:t>
            </a:fld>
            <a:endParaRPr lang="en-GB" altLang="cs-CZ"/>
          </a:p>
        </p:txBody>
      </p:sp>
    </p:spTree>
    <p:extLst>
      <p:ext uri="{BB962C8B-B14F-4D97-AF65-F5344CB8AC3E}">
        <p14:creationId xmlns:p14="http://schemas.microsoft.com/office/powerpoint/2010/main" val="9337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600200"/>
            <a:ext cx="4035425" cy="4524375"/>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5025" y="1600200"/>
            <a:ext cx="4035425" cy="4524375"/>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3">
            <a:extLst>
              <a:ext uri="{FF2B5EF4-FFF2-40B4-BE49-F238E27FC236}">
                <a16:creationId xmlns:a16="http://schemas.microsoft.com/office/drawing/2014/main" id="{64247A61-EEF0-ED08-9A28-2B39A953A2E8}"/>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6CF919E4-49A8-058C-0B4F-CF3B72FCD5A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7223D141-5EC9-5C74-F352-8C4B5F66457A}"/>
              </a:ext>
            </a:extLst>
          </p:cNvPr>
          <p:cNvSpPr>
            <a:spLocks noGrp="1" noChangeArrowheads="1"/>
          </p:cNvSpPr>
          <p:nvPr>
            <p:ph type="sldNum" idx="12"/>
          </p:nvPr>
        </p:nvSpPr>
        <p:spPr>
          <a:ln/>
        </p:spPr>
        <p:txBody>
          <a:bodyPr/>
          <a:lstStyle>
            <a:lvl1pPr>
              <a:defRPr/>
            </a:lvl1pPr>
          </a:lstStyle>
          <a:p>
            <a:pPr>
              <a:defRPr/>
            </a:pPr>
            <a:fld id="{16B07FE6-BB21-4FCD-9865-07B23730A605}" type="slidenum">
              <a:rPr lang="en-GB" altLang="cs-CZ"/>
              <a:pPr>
                <a:defRPr/>
              </a:pPr>
              <a:t>‹#›</a:t>
            </a:fld>
            <a:endParaRPr lang="en-GB" altLang="cs-CZ"/>
          </a:p>
        </p:txBody>
      </p:sp>
    </p:spTree>
    <p:extLst>
      <p:ext uri="{BB962C8B-B14F-4D97-AF65-F5344CB8AC3E}">
        <p14:creationId xmlns:p14="http://schemas.microsoft.com/office/powerpoint/2010/main" val="230120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630238" y="365125"/>
            <a:ext cx="7886700" cy="1325563"/>
          </a:xfrm>
        </p:spPr>
        <p:txBody>
          <a:bodyPr/>
          <a:lstStyle/>
          <a:p>
            <a:r>
              <a:rPr lang="cs-CZ"/>
              <a:t>Kliknutím lze upravit styl.</a:t>
            </a:r>
          </a:p>
        </p:txBody>
      </p:sp>
      <p:sp>
        <p:nvSpPr>
          <p:cNvPr id="3" name="Zástupný symbol pro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630238" y="2505075"/>
            <a:ext cx="3868737" cy="3684588"/>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29150" y="2505075"/>
            <a:ext cx="3887788" cy="3684588"/>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Rectangle 3">
            <a:extLst>
              <a:ext uri="{FF2B5EF4-FFF2-40B4-BE49-F238E27FC236}">
                <a16:creationId xmlns:a16="http://schemas.microsoft.com/office/drawing/2014/main" id="{0AE6BFAB-2058-D4D1-F155-8577D94E5163}"/>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8" name="Rectangle 4">
            <a:extLst>
              <a:ext uri="{FF2B5EF4-FFF2-40B4-BE49-F238E27FC236}">
                <a16:creationId xmlns:a16="http://schemas.microsoft.com/office/drawing/2014/main" id="{F413AFDC-A904-6828-CFE8-B3ADCABA547D}"/>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9" name="Rectangle 5">
            <a:extLst>
              <a:ext uri="{FF2B5EF4-FFF2-40B4-BE49-F238E27FC236}">
                <a16:creationId xmlns:a16="http://schemas.microsoft.com/office/drawing/2014/main" id="{885D0AF8-A709-7C36-3A65-254E727CB0A4}"/>
              </a:ext>
            </a:extLst>
          </p:cNvPr>
          <p:cNvSpPr>
            <a:spLocks noGrp="1" noChangeArrowheads="1"/>
          </p:cNvSpPr>
          <p:nvPr>
            <p:ph type="sldNum" idx="12"/>
          </p:nvPr>
        </p:nvSpPr>
        <p:spPr>
          <a:ln/>
        </p:spPr>
        <p:txBody>
          <a:bodyPr/>
          <a:lstStyle>
            <a:lvl1pPr>
              <a:defRPr/>
            </a:lvl1pPr>
          </a:lstStyle>
          <a:p>
            <a:pPr>
              <a:defRPr/>
            </a:pPr>
            <a:fld id="{A6BE112C-E5CB-4BE6-A559-834B71681B6C}" type="slidenum">
              <a:rPr lang="en-GB" altLang="cs-CZ"/>
              <a:pPr>
                <a:defRPr/>
              </a:pPr>
              <a:t>‹#›</a:t>
            </a:fld>
            <a:endParaRPr lang="en-GB" altLang="cs-CZ"/>
          </a:p>
        </p:txBody>
      </p:sp>
    </p:spTree>
    <p:extLst>
      <p:ext uri="{BB962C8B-B14F-4D97-AF65-F5344CB8AC3E}">
        <p14:creationId xmlns:p14="http://schemas.microsoft.com/office/powerpoint/2010/main" val="312680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Rectangle 3">
            <a:extLst>
              <a:ext uri="{FF2B5EF4-FFF2-40B4-BE49-F238E27FC236}">
                <a16:creationId xmlns:a16="http://schemas.microsoft.com/office/drawing/2014/main" id="{D9C1FF3E-95FE-CF8C-4004-980BA63AC0CE}"/>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4" name="Rectangle 4">
            <a:extLst>
              <a:ext uri="{FF2B5EF4-FFF2-40B4-BE49-F238E27FC236}">
                <a16:creationId xmlns:a16="http://schemas.microsoft.com/office/drawing/2014/main" id="{1998BDB3-1D62-4AB7-BBCE-BDB3BCD56213}"/>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5" name="Rectangle 5">
            <a:extLst>
              <a:ext uri="{FF2B5EF4-FFF2-40B4-BE49-F238E27FC236}">
                <a16:creationId xmlns:a16="http://schemas.microsoft.com/office/drawing/2014/main" id="{0A7C14BC-FACB-1661-B767-C70509B64AA3}"/>
              </a:ext>
            </a:extLst>
          </p:cNvPr>
          <p:cNvSpPr>
            <a:spLocks noGrp="1" noChangeArrowheads="1"/>
          </p:cNvSpPr>
          <p:nvPr>
            <p:ph type="sldNum" idx="12"/>
          </p:nvPr>
        </p:nvSpPr>
        <p:spPr>
          <a:ln/>
        </p:spPr>
        <p:txBody>
          <a:bodyPr/>
          <a:lstStyle>
            <a:lvl1pPr>
              <a:defRPr/>
            </a:lvl1pPr>
          </a:lstStyle>
          <a:p>
            <a:pPr>
              <a:defRPr/>
            </a:pPr>
            <a:fld id="{012FE606-48ED-4082-BE2F-1581D64F911B}" type="slidenum">
              <a:rPr lang="en-GB" altLang="cs-CZ"/>
              <a:pPr>
                <a:defRPr/>
              </a:pPr>
              <a:t>‹#›</a:t>
            </a:fld>
            <a:endParaRPr lang="en-GB" altLang="cs-CZ"/>
          </a:p>
        </p:txBody>
      </p:sp>
    </p:spTree>
    <p:extLst>
      <p:ext uri="{BB962C8B-B14F-4D97-AF65-F5344CB8AC3E}">
        <p14:creationId xmlns:p14="http://schemas.microsoft.com/office/powerpoint/2010/main" val="334959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5DABD61-3482-3032-50D2-1E6DE3981545}"/>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3" name="Rectangle 4">
            <a:extLst>
              <a:ext uri="{FF2B5EF4-FFF2-40B4-BE49-F238E27FC236}">
                <a16:creationId xmlns:a16="http://schemas.microsoft.com/office/drawing/2014/main" id="{C8E586E7-B4DA-DF98-FE1D-9B7F35828598}"/>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4" name="Rectangle 5">
            <a:extLst>
              <a:ext uri="{FF2B5EF4-FFF2-40B4-BE49-F238E27FC236}">
                <a16:creationId xmlns:a16="http://schemas.microsoft.com/office/drawing/2014/main" id="{6DBEFBD2-BECF-36C6-816B-16D99DAA003B}"/>
              </a:ext>
            </a:extLst>
          </p:cNvPr>
          <p:cNvSpPr>
            <a:spLocks noGrp="1" noChangeArrowheads="1"/>
          </p:cNvSpPr>
          <p:nvPr>
            <p:ph type="sldNum" idx="12"/>
          </p:nvPr>
        </p:nvSpPr>
        <p:spPr>
          <a:ln/>
        </p:spPr>
        <p:txBody>
          <a:bodyPr/>
          <a:lstStyle>
            <a:lvl1pPr>
              <a:defRPr/>
            </a:lvl1pPr>
          </a:lstStyle>
          <a:p>
            <a:pPr>
              <a:defRPr/>
            </a:pPr>
            <a:fld id="{B7AED898-3644-4DBD-9568-B2BBE2CED1EA}" type="slidenum">
              <a:rPr lang="en-GB" altLang="cs-CZ"/>
              <a:pPr>
                <a:defRPr/>
              </a:pPr>
              <a:t>‹#›</a:t>
            </a:fld>
            <a:endParaRPr lang="en-GB" altLang="cs-CZ"/>
          </a:p>
        </p:txBody>
      </p:sp>
    </p:spTree>
    <p:extLst>
      <p:ext uri="{BB962C8B-B14F-4D97-AF65-F5344CB8AC3E}">
        <p14:creationId xmlns:p14="http://schemas.microsoft.com/office/powerpoint/2010/main" val="305362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nchor="b"/>
          <a:lstStyle>
            <a:lvl1pPr>
              <a:defRPr sz="3200"/>
            </a:lvl1pPr>
          </a:lstStyle>
          <a:p>
            <a:r>
              <a:rPr lang="cs-CZ"/>
              <a:t>Kliknutím lze upravit styl.</a:t>
            </a:r>
          </a:p>
        </p:txBody>
      </p:sp>
      <p:sp>
        <p:nvSpPr>
          <p:cNvPr id="3" name="Zástupný symbol pro obsah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Kliknutím lze upravit styly předlohy textu.</a:t>
            </a:r>
          </a:p>
        </p:txBody>
      </p:sp>
      <p:sp>
        <p:nvSpPr>
          <p:cNvPr id="5" name="Rectangle 3">
            <a:extLst>
              <a:ext uri="{FF2B5EF4-FFF2-40B4-BE49-F238E27FC236}">
                <a16:creationId xmlns:a16="http://schemas.microsoft.com/office/drawing/2014/main" id="{B3FCEECE-3222-8CF4-E2A6-C1915548AA78}"/>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58DA5B9E-3CE6-31D7-D585-44D47909FC6B}"/>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FB571A42-451A-FD4D-14E3-42E96AB89884}"/>
              </a:ext>
            </a:extLst>
          </p:cNvPr>
          <p:cNvSpPr>
            <a:spLocks noGrp="1" noChangeArrowheads="1"/>
          </p:cNvSpPr>
          <p:nvPr>
            <p:ph type="sldNum" idx="12"/>
          </p:nvPr>
        </p:nvSpPr>
        <p:spPr>
          <a:ln/>
        </p:spPr>
        <p:txBody>
          <a:bodyPr/>
          <a:lstStyle>
            <a:lvl1pPr>
              <a:defRPr/>
            </a:lvl1pPr>
          </a:lstStyle>
          <a:p>
            <a:pPr>
              <a:defRPr/>
            </a:pPr>
            <a:fld id="{B614F571-E98F-43C5-89CA-770B362629BE}" type="slidenum">
              <a:rPr lang="en-GB" altLang="cs-CZ"/>
              <a:pPr>
                <a:defRPr/>
              </a:pPr>
              <a:t>‹#›</a:t>
            </a:fld>
            <a:endParaRPr lang="en-GB" altLang="cs-CZ"/>
          </a:p>
        </p:txBody>
      </p:sp>
    </p:spTree>
    <p:extLst>
      <p:ext uri="{BB962C8B-B14F-4D97-AF65-F5344CB8AC3E}">
        <p14:creationId xmlns:p14="http://schemas.microsoft.com/office/powerpoint/2010/main" val="41724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nchor="b"/>
          <a:lstStyle>
            <a:lvl1pPr>
              <a:defRPr sz="3200"/>
            </a:lvl1pPr>
          </a:lstStyle>
          <a:p>
            <a:r>
              <a:rPr lang="cs-CZ"/>
              <a:t>Kliknutím lze upravit styl.</a:t>
            </a:r>
          </a:p>
        </p:txBody>
      </p:sp>
      <p:sp>
        <p:nvSpPr>
          <p:cNvPr id="3" name="Zástupný symbol pro obrázek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a:p>
        </p:txBody>
      </p:sp>
      <p:sp>
        <p:nvSpPr>
          <p:cNvPr id="4" name="Zástupný symbol pro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Kliknutím lze upravit styly předlohy textu.</a:t>
            </a:r>
          </a:p>
        </p:txBody>
      </p:sp>
      <p:sp>
        <p:nvSpPr>
          <p:cNvPr id="5" name="Rectangle 3">
            <a:extLst>
              <a:ext uri="{FF2B5EF4-FFF2-40B4-BE49-F238E27FC236}">
                <a16:creationId xmlns:a16="http://schemas.microsoft.com/office/drawing/2014/main" id="{4F88030A-7DFC-6935-3BCC-06A8649FF241}"/>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C16060C1-9E02-A854-FFFA-4AE292CE363A}"/>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D70C1493-A98C-CD21-06C6-CEC2F06E3961}"/>
              </a:ext>
            </a:extLst>
          </p:cNvPr>
          <p:cNvSpPr>
            <a:spLocks noGrp="1" noChangeArrowheads="1"/>
          </p:cNvSpPr>
          <p:nvPr>
            <p:ph type="sldNum" idx="12"/>
          </p:nvPr>
        </p:nvSpPr>
        <p:spPr>
          <a:ln/>
        </p:spPr>
        <p:txBody>
          <a:bodyPr/>
          <a:lstStyle>
            <a:lvl1pPr>
              <a:defRPr/>
            </a:lvl1pPr>
          </a:lstStyle>
          <a:p>
            <a:pPr>
              <a:defRPr/>
            </a:pPr>
            <a:fld id="{F22D4735-885F-490B-BC0E-67BA2CAD5D05}" type="slidenum">
              <a:rPr lang="en-GB" altLang="cs-CZ"/>
              <a:pPr>
                <a:defRPr/>
              </a:pPr>
              <a:t>‹#›</a:t>
            </a:fld>
            <a:endParaRPr lang="en-GB" altLang="cs-CZ"/>
          </a:p>
        </p:txBody>
      </p:sp>
    </p:spTree>
    <p:extLst>
      <p:ext uri="{BB962C8B-B14F-4D97-AF65-F5344CB8AC3E}">
        <p14:creationId xmlns:p14="http://schemas.microsoft.com/office/powerpoint/2010/main" val="92530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71AACC47-FB61-385E-8CF7-F9B9AA836A46}"/>
              </a:ext>
            </a:extLst>
          </p:cNvPr>
          <p:cNvSpPr>
            <a:spLocks noGrp="1" noChangeArrowheads="1"/>
          </p:cNvSpPr>
          <p:nvPr>
            <p:ph type="title"/>
          </p:nvPr>
        </p:nvSpPr>
        <p:spPr bwMode="auto">
          <a:xfrm>
            <a:off x="457200" y="128588"/>
            <a:ext cx="822325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cs-CZ"/>
              <a:t>Klepněte pro úpravu formátu titulního textu</a:t>
            </a:r>
          </a:p>
        </p:txBody>
      </p:sp>
      <p:sp>
        <p:nvSpPr>
          <p:cNvPr id="1027" name="Rectangle 2">
            <a:extLst>
              <a:ext uri="{FF2B5EF4-FFF2-40B4-BE49-F238E27FC236}">
                <a16:creationId xmlns:a16="http://schemas.microsoft.com/office/drawing/2014/main" id="{063078CD-FBF5-7AB0-9197-0F34761B73B0}"/>
              </a:ext>
            </a:extLst>
          </p:cNvPr>
          <p:cNvSpPr>
            <a:spLocks noGrp="1" noChangeArrowheads="1"/>
          </p:cNvSpPr>
          <p:nvPr>
            <p:ph type="body" idx="1"/>
          </p:nvPr>
        </p:nvSpPr>
        <p:spPr bwMode="auto">
          <a:xfrm>
            <a:off x="457200" y="1600200"/>
            <a:ext cx="82232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cs-CZ"/>
              <a:t>Klepněte pro úpravu formátu textu osnovy</a:t>
            </a:r>
          </a:p>
          <a:p>
            <a:pPr lvl="1"/>
            <a:r>
              <a:rPr lang="en-GB" altLang="cs-CZ"/>
              <a:t>Druhá úroveň</a:t>
            </a:r>
          </a:p>
          <a:p>
            <a:pPr lvl="2"/>
            <a:r>
              <a:rPr lang="en-GB" altLang="cs-CZ"/>
              <a:t>Třetí úroveň</a:t>
            </a:r>
          </a:p>
          <a:p>
            <a:pPr lvl="3"/>
            <a:r>
              <a:rPr lang="en-GB" altLang="cs-CZ"/>
              <a:t>Čtvrtá úroveň osnovy</a:t>
            </a:r>
          </a:p>
          <a:p>
            <a:pPr lvl="4"/>
            <a:r>
              <a:rPr lang="en-GB" altLang="cs-CZ"/>
              <a:t>Pátá úroveň osnovy</a:t>
            </a:r>
          </a:p>
          <a:p>
            <a:pPr lvl="4"/>
            <a:r>
              <a:rPr lang="en-GB" altLang="cs-CZ"/>
              <a:t>Šestá úroveň</a:t>
            </a:r>
          </a:p>
          <a:p>
            <a:pPr lvl="4"/>
            <a:r>
              <a:rPr lang="en-GB" altLang="cs-CZ"/>
              <a:t>Sedmá úroveň</a:t>
            </a:r>
          </a:p>
          <a:p>
            <a:pPr lvl="4"/>
            <a:r>
              <a:rPr lang="en-GB" altLang="cs-CZ"/>
              <a:t>Osmá úroveň textu</a:t>
            </a:r>
          </a:p>
          <a:p>
            <a:pPr lvl="4"/>
            <a:r>
              <a:rPr lang="en-GB" altLang="cs-CZ"/>
              <a:t>Devátá úroveň</a:t>
            </a:r>
          </a:p>
        </p:txBody>
      </p:sp>
      <p:sp>
        <p:nvSpPr>
          <p:cNvPr id="2" name="Rectangle 3">
            <a:extLst>
              <a:ext uri="{FF2B5EF4-FFF2-40B4-BE49-F238E27FC236}">
                <a16:creationId xmlns:a16="http://schemas.microsoft.com/office/drawing/2014/main" id="{C25271A9-2A32-2350-E2C9-5ED80B18A55C}"/>
              </a:ext>
            </a:extLst>
          </p:cNvPr>
          <p:cNvSpPr>
            <a:spLocks noGrp="1" noChangeArrowheads="1"/>
          </p:cNvSpPr>
          <p:nvPr>
            <p:ph type="dt"/>
          </p:nvPr>
        </p:nvSpPr>
        <p:spPr bwMode="auto">
          <a:xfrm>
            <a:off x="457200" y="6245225"/>
            <a:ext cx="2127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1028" name="Rectangle 4">
            <a:extLst>
              <a:ext uri="{FF2B5EF4-FFF2-40B4-BE49-F238E27FC236}">
                <a16:creationId xmlns:a16="http://schemas.microsoft.com/office/drawing/2014/main" id="{91E6F916-1C7C-6019-D2DA-1FFC14C05461}"/>
              </a:ext>
            </a:extLst>
          </p:cNvPr>
          <p:cNvSpPr>
            <a:spLocks noGrp="1" noChangeArrowheads="1"/>
          </p:cNvSpPr>
          <p:nvPr>
            <p:ph type="ftr"/>
          </p:nvPr>
        </p:nvSpPr>
        <p:spPr bwMode="auto">
          <a:xfrm>
            <a:off x="3124200" y="6245225"/>
            <a:ext cx="2889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ctr"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1029" name="Rectangle 5">
            <a:extLst>
              <a:ext uri="{FF2B5EF4-FFF2-40B4-BE49-F238E27FC236}">
                <a16:creationId xmlns:a16="http://schemas.microsoft.com/office/drawing/2014/main" id="{9689C935-B2C4-03B4-4E8F-EEEDB594E422}"/>
              </a:ext>
            </a:extLst>
          </p:cNvPr>
          <p:cNvSpPr>
            <a:spLocks noGrp="1" noChangeArrowheads="1"/>
          </p:cNvSpPr>
          <p:nvPr>
            <p:ph type="sldNum"/>
          </p:nvPr>
        </p:nvSpPr>
        <p:spPr bwMode="auto">
          <a:xfrm>
            <a:off x="6553200" y="6245225"/>
            <a:ext cx="2127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ea typeface="Arial Unicode MS" pitchFamily="34" charset="-128"/>
              </a:defRPr>
            </a:lvl1pPr>
          </a:lstStyle>
          <a:p>
            <a:pPr>
              <a:defRPr/>
            </a:pPr>
            <a:fld id="{56CEC95F-D87F-46A4-AA85-0061AE043660}" type="slidenum">
              <a:rPr lang="en-GB" altLang="cs-CZ"/>
              <a:pPr>
                <a:defRPr/>
              </a:pPr>
              <a:t>‹#›</a:t>
            </a:fld>
            <a:endParaRPr lang="en-GB" alt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kern="1200">
          <a:solidFill>
            <a:srgbClr val="000000"/>
          </a:solidFill>
          <a:latin typeface="+mj-lt"/>
          <a:ea typeface="+mj-ea"/>
          <a:cs typeface="+mj-cs"/>
        </a:defRPr>
      </a:lvl1pPr>
      <a:lvl2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2pPr>
      <a:lvl3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3pPr>
      <a:lvl4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4pPr>
      <a:lvl5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5pPr>
      <a:lvl6pPr marL="4572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6pPr>
      <a:lvl7pPr marL="9144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7pPr>
      <a:lvl8pPr marL="13716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8pPr>
      <a:lvl9pPr marL="18288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9pPr>
    </p:titleStyle>
    <p:bodyStyle>
      <a:lvl1pPr marL="336550" indent="-336550" algn="l" defTabSz="449263" rtl="0" eaLnBrk="0" fontAlgn="base" hangingPunct="0">
        <a:lnSpc>
          <a:spcPct val="76000"/>
        </a:lnSpc>
        <a:spcBef>
          <a:spcPts val="800"/>
        </a:spcBef>
        <a:spcAft>
          <a:spcPct val="0"/>
        </a:spcAft>
        <a:buClr>
          <a:srgbClr val="000000"/>
        </a:buClr>
        <a:buSzPct val="100000"/>
        <a:buFont typeface="Arial" panose="020B0604020202020204" pitchFamily="34" charset="0"/>
        <a:buChar char="•"/>
        <a:defRPr sz="3200" kern="1200">
          <a:solidFill>
            <a:srgbClr val="000000"/>
          </a:solidFill>
          <a:latin typeface="+mn-lt"/>
          <a:ea typeface="+mn-ea"/>
          <a:cs typeface="+mn-cs"/>
        </a:defRPr>
      </a:lvl1pPr>
      <a:lvl2pPr marL="736600" indent="-279400" algn="l" defTabSz="449263" rtl="0" eaLnBrk="0" fontAlgn="base" hangingPunct="0">
        <a:lnSpc>
          <a:spcPct val="76000"/>
        </a:lnSpc>
        <a:spcBef>
          <a:spcPts val="700"/>
        </a:spcBef>
        <a:spcAft>
          <a:spcPct val="0"/>
        </a:spcAft>
        <a:buClr>
          <a:srgbClr val="000000"/>
        </a:buClr>
        <a:buSzPct val="100000"/>
        <a:buFont typeface="Arial" panose="020B0604020202020204" pitchFamily="34" charset="0"/>
        <a:buChar char="–"/>
        <a:defRPr sz="2800" kern="1200">
          <a:solidFill>
            <a:srgbClr val="000000"/>
          </a:solidFill>
          <a:latin typeface="+mn-lt"/>
          <a:ea typeface="+mn-ea"/>
          <a:cs typeface="+mn-cs"/>
        </a:defRPr>
      </a:lvl2pPr>
      <a:lvl3pPr marL="1143000" indent="-228600" algn="l" defTabSz="449263" rtl="0" eaLnBrk="0" fontAlgn="base" hangingPunct="0">
        <a:lnSpc>
          <a:spcPct val="76000"/>
        </a:lnSpc>
        <a:spcBef>
          <a:spcPts val="600"/>
        </a:spcBef>
        <a:spcAft>
          <a:spcPct val="0"/>
        </a:spcAft>
        <a:buClr>
          <a:srgbClr val="000000"/>
        </a:buClr>
        <a:buSzPct val="100000"/>
        <a:buFont typeface="Arial" panose="020B0604020202020204" pitchFamily="34" charset="0"/>
        <a:buChar char="•"/>
        <a:defRPr sz="2400" kern="1200">
          <a:solidFill>
            <a:srgbClr val="000000"/>
          </a:solidFill>
          <a:latin typeface="+mn-lt"/>
          <a:ea typeface="+mn-ea"/>
          <a:cs typeface="+mn-cs"/>
        </a:defRPr>
      </a:lvl3pPr>
      <a:lvl4pPr marL="1600200" indent="-228600" algn="l" defTabSz="449263" rtl="0"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kern="1200">
          <a:solidFill>
            <a:srgbClr val="000000"/>
          </a:solidFill>
          <a:latin typeface="+mn-lt"/>
          <a:ea typeface="+mn-ea"/>
          <a:cs typeface="+mn-cs"/>
        </a:defRPr>
      </a:lvl4pPr>
      <a:lvl5pPr marL="2057400" indent="-228600" algn="l" defTabSz="449263" rtl="0"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7" descr="pozadi">
            <a:extLst>
              <a:ext uri="{FF2B5EF4-FFF2-40B4-BE49-F238E27FC236}">
                <a16:creationId xmlns:a16="http://schemas.microsoft.com/office/drawing/2014/main" id="{BF7B3FF7-90DC-8125-CEB3-95720A67B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8">
            <a:extLst>
              <a:ext uri="{FF2B5EF4-FFF2-40B4-BE49-F238E27FC236}">
                <a16:creationId xmlns:a16="http://schemas.microsoft.com/office/drawing/2014/main" id="{DC386A25-DC1C-F8BB-1FFC-B855D579A131}"/>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000" dirty="0">
                <a:solidFill>
                  <a:schemeClr val="bg1"/>
                </a:solidFill>
              </a:rPr>
              <a:t>Bc. Martin Novák	 © 2025</a:t>
            </a:r>
          </a:p>
        </p:txBody>
      </p:sp>
      <p:pic>
        <p:nvPicPr>
          <p:cNvPr id="3077" name="Picture 9" descr="pozadi">
            <a:extLst>
              <a:ext uri="{FF2B5EF4-FFF2-40B4-BE49-F238E27FC236}">
                <a16:creationId xmlns:a16="http://schemas.microsoft.com/office/drawing/2014/main" id="{19E4F99D-09EF-14B0-5868-F71E5A347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10">
            <a:extLst>
              <a:ext uri="{FF2B5EF4-FFF2-40B4-BE49-F238E27FC236}">
                <a16:creationId xmlns:a16="http://schemas.microsoft.com/office/drawing/2014/main" id="{6AB5D55C-A4C3-8CE4-33CF-12CE5126D856}"/>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3079" name="Text Box 11">
            <a:extLst>
              <a:ext uri="{FF2B5EF4-FFF2-40B4-BE49-F238E27FC236}">
                <a16:creationId xmlns:a16="http://schemas.microsoft.com/office/drawing/2014/main" id="{1324B5A0-03A9-1E82-689D-3FF5A2638228}"/>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2" name="Google Shape;92;p1">
            <a:extLst>
              <a:ext uri="{FF2B5EF4-FFF2-40B4-BE49-F238E27FC236}">
                <a16:creationId xmlns:a16="http://schemas.microsoft.com/office/drawing/2014/main" id="{B5EFEC0C-DACC-BA8C-19B6-172617631ABA}"/>
              </a:ext>
            </a:extLst>
          </p:cNvPr>
          <p:cNvSpPr txBox="1">
            <a:spLocks/>
          </p:cNvSpPr>
          <p:nvPr/>
        </p:nvSpPr>
        <p:spPr>
          <a:xfrm>
            <a:off x="0" y="1533225"/>
            <a:ext cx="9144000" cy="44167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endParaRPr lang="cs-CZ" b="1" dirty="0"/>
          </a:p>
          <a:p>
            <a:pPr marL="0" indent="0" algn="ctr">
              <a:buSzPts val="4400"/>
              <a:buNone/>
            </a:pPr>
            <a:r>
              <a:rPr lang="pl-PL" sz="4400" b="1" dirty="0"/>
              <a:t>Návrh a realizace kontrolního systému na WiFi síti</a:t>
            </a:r>
            <a:endParaRPr lang="cs-CZ" sz="4400" b="1" dirty="0"/>
          </a:p>
          <a:p>
            <a:pPr marL="0" indent="0">
              <a:buSzPts val="2000"/>
            </a:pPr>
            <a:endParaRPr lang="cs-CZ" dirty="0"/>
          </a:p>
          <a:p>
            <a:pPr marL="0" indent="0" algn="ctr">
              <a:buSzPts val="2800"/>
              <a:buNone/>
            </a:pPr>
            <a:r>
              <a:rPr lang="cs-CZ" b="1" dirty="0"/>
              <a:t>Autor: Bc. Martin Novák</a:t>
            </a:r>
          </a:p>
          <a:p>
            <a:pPr marL="0" indent="0" algn="ctr">
              <a:buSzPts val="2800"/>
              <a:buNone/>
            </a:pPr>
            <a:r>
              <a:rPr lang="cs-CZ" b="1" dirty="0"/>
              <a:t>Vedoucí práce: </a:t>
            </a:r>
            <a:r>
              <a:rPr lang="sv-SE" b="1" dirty="0"/>
              <a:t>doc. Ing. Miloslav Linda, Ph.D.</a:t>
            </a:r>
            <a:endParaRPr lang="cs-CZ" b="1" dirty="0"/>
          </a:p>
          <a:p>
            <a:pPr marL="0" indent="0"/>
            <a:endParaRPr lang="cs-CZ" b="1" dirty="0"/>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ozadi">
            <a:extLst>
              <a:ext uri="{FF2B5EF4-FFF2-40B4-BE49-F238E27FC236}">
                <a16:creationId xmlns:a16="http://schemas.microsoft.com/office/drawing/2014/main" id="{4F0A0EC0-5FBC-AA40-C6DC-3036F149E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descr="pozadi">
            <a:extLst>
              <a:ext uri="{FF2B5EF4-FFF2-40B4-BE49-F238E27FC236}">
                <a16:creationId xmlns:a16="http://schemas.microsoft.com/office/drawing/2014/main" id="{86F36C96-871A-9241-C100-D9DC338E9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6">
            <a:extLst>
              <a:ext uri="{FF2B5EF4-FFF2-40B4-BE49-F238E27FC236}">
                <a16:creationId xmlns:a16="http://schemas.microsoft.com/office/drawing/2014/main" id="{BAEE6ED6-BAF4-6E33-0E55-07D097C72562}"/>
              </a:ext>
            </a:extLst>
          </p:cNvPr>
          <p:cNvSpPr txBox="1">
            <a:spLocks noChangeArrowheads="1"/>
          </p:cNvSpPr>
          <p:nvPr/>
        </p:nvSpPr>
        <p:spPr bwMode="auto">
          <a:xfrm>
            <a:off x="1979613" y="3573463"/>
            <a:ext cx="5545137"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ctr" eaLnBrk="1" hangingPunct="1">
              <a:lnSpc>
                <a:spcPct val="87000"/>
              </a:lnSpc>
              <a:spcBef>
                <a:spcPct val="0"/>
              </a:spcBef>
              <a:buFont typeface="Arial" panose="020B0604020202020204" pitchFamily="34" charset="0"/>
              <a:buNone/>
            </a:pPr>
            <a:r>
              <a:rPr lang="cs-CZ" altLang="cs-CZ" sz="1800" b="1"/>
              <a:t>Děkuji za pozornost</a:t>
            </a:r>
            <a:endParaRPr lang="en-GB" altLang="cs-CZ" sz="1600" b="1"/>
          </a:p>
        </p:txBody>
      </p:sp>
      <p:sp>
        <p:nvSpPr>
          <p:cNvPr id="7173" name="Text Box 8">
            <a:extLst>
              <a:ext uri="{FF2B5EF4-FFF2-40B4-BE49-F238E27FC236}">
                <a16:creationId xmlns:a16="http://schemas.microsoft.com/office/drawing/2014/main" id="{E252102F-B912-30DD-C2A4-CAB4190B8445}"/>
              </a:ext>
            </a:extLst>
          </p:cNvPr>
          <p:cNvSpPr txBox="1">
            <a:spLocks noChangeArrowheads="1"/>
          </p:cNvSpPr>
          <p:nvPr/>
        </p:nvSpPr>
        <p:spPr bwMode="auto">
          <a:xfrm>
            <a:off x="4932040" y="908050"/>
            <a:ext cx="396113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7174" name="Text Box 8">
            <a:extLst>
              <a:ext uri="{FF2B5EF4-FFF2-40B4-BE49-F238E27FC236}">
                <a16:creationId xmlns:a16="http://schemas.microsoft.com/office/drawing/2014/main" id="{18F40569-1679-069B-EDCF-CBAB0D0F1A37}"/>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
        <p:nvSpPr>
          <p:cNvPr id="7175" name="Text Box 10">
            <a:extLst>
              <a:ext uri="{FF2B5EF4-FFF2-40B4-BE49-F238E27FC236}">
                <a16:creationId xmlns:a16="http://schemas.microsoft.com/office/drawing/2014/main" id="{56BB1A5E-12EF-2101-45A0-15D5B50FAF0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57D2E-CE77-1071-E854-5F79EFF60DDA}"/>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E979E175-D328-D474-B9E3-90E2DD145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6341F02A-A901-32C0-B589-6EDBA1789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968A811C-E5D3-4795-8B32-0325D0471B61}"/>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A8CEAA5F-1C91-B04A-970C-12B98BD3D863}"/>
              </a:ext>
            </a:extLst>
          </p:cNvPr>
          <p:cNvSpPr txBox="1">
            <a:spLocks noChangeArrowheads="1"/>
          </p:cNvSpPr>
          <p:nvPr/>
        </p:nvSpPr>
        <p:spPr bwMode="auto">
          <a:xfrm>
            <a:off x="827088" y="1800000"/>
            <a:ext cx="6913562" cy="57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zdroje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D0973997-4C32-C3CE-2AC1-983D94EE8A50}"/>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2B71199D-DEB2-8ABC-17E1-A12C65D5D1E3}"/>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
        <p:nvSpPr>
          <p:cNvPr id="2" name="Rectangle 1">
            <a:extLst>
              <a:ext uri="{FF2B5EF4-FFF2-40B4-BE49-F238E27FC236}">
                <a16:creationId xmlns:a16="http://schemas.microsoft.com/office/drawing/2014/main" id="{66813A89-3E4E-DFB3-441A-E9C767F5504F}"/>
              </a:ext>
            </a:extLst>
          </p:cNvPr>
          <p:cNvSpPr>
            <a:spLocks noChangeArrowheads="1"/>
          </p:cNvSpPr>
          <p:nvPr/>
        </p:nvSpPr>
        <p:spPr bwMode="auto">
          <a:xfrm>
            <a:off x="232916" y="2641375"/>
            <a:ext cx="8804721" cy="2231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[1] 	</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20210111080102!STM32_logo.png (166×166)</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https://wiki.st.com/stm32mpu/nsfr_img_auth.php/archive/2/2f/20210111080102%21STM32_logo.png</a:t>
            </a:r>
            <a:endParaRPr kumimoji="0" lang="cs-CZ" altLang="cs-CZ"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[2] 	</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logo-ai.png (200×200)</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https://www.espressif.com/sites/all/themes/espressif/images/logo-ai.png</a:t>
            </a:r>
            <a:endParaRPr kumimoji="0" lang="cs-CZ" altLang="cs-CZ"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[3] 	</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uk-SMART-THINGS-541426874 (624×624)</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2025-05-11].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https://images.samsung.com/is/image/samsung/p6pim/uk/support/uk-SMART-THINGS-541426874?$624_624_PNG$</a:t>
            </a:r>
            <a:endParaRPr kumimoji="0" lang="cs-CZ" altLang="cs-CZ"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[4] 	</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ESP8266 </a:t>
            </a:r>
            <a:r>
              <a:rPr kumimoji="0" lang="cs-CZ" altLang="cs-CZ" sz="11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Pinout</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Reference: </a:t>
            </a:r>
            <a:r>
              <a:rPr kumimoji="0" lang="cs-CZ" altLang="cs-CZ" sz="11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How</a:t>
            </a:r>
            <a:r>
              <a:rPr kumimoji="0" lang="cs-CZ" altLang="cs-CZ" sz="1100" b="0" i="1"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To Use ESP8266 GPIO </a:t>
            </a:r>
            <a:r>
              <a:rPr kumimoji="0" lang="cs-CZ" altLang="cs-CZ" sz="1100" b="0" i="1"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Pins</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[online].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accessed</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2025-03-19].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Available</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r>
              <a:rPr kumimoji="0" lang="cs-CZ" altLang="cs-CZ"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at</a:t>
            </a: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https://electropeak.com/learn/esp8266-pinout-reference-how-to-use-esp8266-gpio-pins/</a:t>
            </a:r>
            <a:endParaRPr kumimoji="0" lang="cs-CZ" altLang="cs-CZ" sz="6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ts val="1200"/>
              </a:spcAft>
              <a:buClrTx/>
              <a:buSzTx/>
              <a:buFontTx/>
              <a:buNone/>
              <a:tabLst/>
            </a:pPr>
            <a:r>
              <a:rPr kumimoji="0" lang="cs-CZ" altLang="cs-CZ"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t>
            </a:r>
            <a:endParaRPr kumimoji="0" lang="cs-CZ" altLang="cs-CZ"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5357966"/>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ED8F-5130-BB7A-A89F-2C6D72FCC2CB}"/>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72735090-F767-A41D-F05B-24160F0EC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67A11552-2CA3-E0A2-227B-9A878E633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AEF1D1C9-9967-FAC3-BF83-01B7AD93AB8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0C5ADA51-CD5C-599F-2525-493F95B339B1}"/>
              </a:ext>
            </a:extLst>
          </p:cNvPr>
          <p:cNvSpPr txBox="1">
            <a:spLocks noChangeArrowheads="1"/>
          </p:cNvSpPr>
          <p:nvPr/>
        </p:nvSpPr>
        <p:spPr bwMode="auto">
          <a:xfrm>
            <a:off x="827088" y="1800000"/>
            <a:ext cx="7561336" cy="2069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Otázka 1: Na str. 49 je uvedeno: „</a:t>
            </a:r>
            <a:r>
              <a:rPr lang="cs-CZ" altLang="cs-CZ" sz="1800" b="1" dirty="0" err="1">
                <a:solidFill>
                  <a:schemeClr val="tx1"/>
                </a:solidFill>
              </a:rPr>
              <a:t>For</a:t>
            </a:r>
            <a:r>
              <a:rPr lang="cs-CZ" altLang="cs-CZ" sz="1800" b="1" dirty="0">
                <a:solidFill>
                  <a:schemeClr val="tx1"/>
                </a:solidFill>
              </a:rPr>
              <a:t> byl zvolen místo </a:t>
            </a:r>
            <a:r>
              <a:rPr lang="cs-CZ" altLang="cs-CZ" sz="1800" b="1" dirty="0" err="1">
                <a:solidFill>
                  <a:schemeClr val="tx1"/>
                </a:solidFill>
              </a:rPr>
              <a:t>foreach</a:t>
            </a:r>
            <a:r>
              <a:rPr lang="cs-CZ" altLang="cs-CZ" sz="1800" b="1" dirty="0">
                <a:solidFill>
                  <a:schemeClr val="tx1"/>
                </a:solidFill>
              </a:rPr>
              <a:t> proto, aby bylo možné v chybové hlášce přesně určit místo, kde nastal problém.“ Vysvětlete rozdíl mezi příkazy </a:t>
            </a:r>
            <a:r>
              <a:rPr lang="cs-CZ" altLang="cs-CZ" sz="1800" b="1" dirty="0" err="1">
                <a:solidFill>
                  <a:schemeClr val="tx1"/>
                </a:solidFill>
              </a:rPr>
              <a:t>for</a:t>
            </a:r>
            <a:r>
              <a:rPr lang="cs-CZ" altLang="cs-CZ" sz="1800" b="1" dirty="0">
                <a:solidFill>
                  <a:schemeClr val="tx1"/>
                </a:solidFill>
              </a:rPr>
              <a:t> a </a:t>
            </a:r>
            <a:r>
              <a:rPr lang="cs-CZ" altLang="cs-CZ" sz="1800" b="1" dirty="0" err="1">
                <a:solidFill>
                  <a:schemeClr val="tx1"/>
                </a:solidFill>
              </a:rPr>
              <a:t>foreach</a:t>
            </a:r>
            <a:r>
              <a:rPr lang="cs-CZ" altLang="cs-CZ" sz="1800" b="1" dirty="0">
                <a:solidFill>
                  <a:schemeClr val="tx1"/>
                </a:solidFill>
              </a:rPr>
              <a:t> a proč druhý z nich neumožňuje přesné určení místa výskytu chyby.</a:t>
            </a:r>
          </a:p>
          <a:p>
            <a:pPr marL="285750" indent="-285750" algn="just" eaLnBrk="1" hangingPunct="1">
              <a:lnSpc>
                <a:spcPct val="150000"/>
              </a:lnSpc>
              <a:spcBef>
                <a:spcPct val="50000"/>
              </a:spcBef>
            </a:pPr>
            <a:r>
              <a:rPr lang="cs-CZ" altLang="cs-CZ" sz="1400" b="1" dirty="0" err="1">
                <a:solidFill>
                  <a:schemeClr val="tx1"/>
                </a:solidFill>
              </a:rPr>
              <a:t>For</a:t>
            </a:r>
            <a:r>
              <a:rPr lang="cs-CZ" altLang="cs-CZ" sz="1400" b="1" dirty="0">
                <a:solidFill>
                  <a:schemeClr val="tx1"/>
                </a:solidFill>
              </a:rPr>
              <a:t> = je k dispozici index</a:t>
            </a:r>
          </a:p>
          <a:p>
            <a:pPr marL="285750" indent="-285750" algn="just" eaLnBrk="1" hangingPunct="1">
              <a:lnSpc>
                <a:spcPct val="150000"/>
              </a:lnSpc>
              <a:spcBef>
                <a:spcPct val="50000"/>
              </a:spcBef>
            </a:pPr>
            <a:r>
              <a:rPr lang="cs-CZ" altLang="cs-CZ" sz="1400" b="1" dirty="0" err="1">
                <a:solidFill>
                  <a:schemeClr val="tx1"/>
                </a:solidFill>
              </a:rPr>
              <a:t>Foreach</a:t>
            </a:r>
            <a:r>
              <a:rPr lang="cs-CZ" altLang="cs-CZ" sz="1400" b="1" dirty="0">
                <a:solidFill>
                  <a:schemeClr val="tx1"/>
                </a:solidFill>
              </a:rPr>
              <a:t> = je k dispozici aktuální prvek kolekce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37C3C9D0-8D2A-92A1-BDA6-307BE94433B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206DB999-0601-1B8F-F8CE-2CC999AD4013}"/>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1446603210"/>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34F36-20E2-CEB1-206A-A1CE35A3E73E}"/>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15DA1BF3-D0BE-F41A-889E-628D4DB37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3718FB18-43F3-C4E5-940E-E18E22939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EC754F17-5985-A0B6-D2DD-E096EF447EC9}"/>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8119A323-6F6E-33EF-C74F-1B17309D5AB3}"/>
              </a:ext>
            </a:extLst>
          </p:cNvPr>
          <p:cNvSpPr txBox="1">
            <a:spLocks noChangeArrowheads="1"/>
          </p:cNvSpPr>
          <p:nvPr/>
        </p:nvSpPr>
        <p:spPr bwMode="auto">
          <a:xfrm>
            <a:off x="827088" y="1800000"/>
            <a:ext cx="7561336" cy="2290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 Otázka 2: Na str. 43, a poté několikrát dále v práci, zmiňujete „výsledek, levou a pravou hodnotu“ datového toku. Vysvětlete blíže význam těchto hodnot.</a:t>
            </a:r>
          </a:p>
          <a:p>
            <a:pPr marL="285750" indent="-285750" algn="just" eaLnBrk="1" hangingPunct="1">
              <a:lnSpc>
                <a:spcPct val="150000"/>
              </a:lnSpc>
              <a:spcBef>
                <a:spcPct val="50000"/>
              </a:spcBef>
            </a:pPr>
            <a:r>
              <a:rPr lang="cs-CZ" altLang="cs-CZ" sz="1400" b="1" dirty="0">
                <a:solidFill>
                  <a:schemeClr val="tx1"/>
                </a:solidFill>
              </a:rPr>
              <a:t>Levá hodnota = hodnota nalevo od operátoru</a:t>
            </a:r>
          </a:p>
          <a:p>
            <a:pPr marL="285750" indent="-285750" algn="just" eaLnBrk="1" hangingPunct="1">
              <a:lnSpc>
                <a:spcPct val="150000"/>
              </a:lnSpc>
              <a:spcBef>
                <a:spcPct val="50000"/>
              </a:spcBef>
            </a:pPr>
            <a:r>
              <a:rPr lang="cs-CZ" altLang="cs-CZ" sz="1400" b="1" dirty="0">
                <a:solidFill>
                  <a:schemeClr val="tx1"/>
                </a:solidFill>
              </a:rPr>
              <a:t>Pravá hodnota = hodnota napravo od operátoru</a:t>
            </a:r>
          </a:p>
          <a:p>
            <a:pPr marL="285750" indent="-285750" algn="just" eaLnBrk="1" hangingPunct="1">
              <a:lnSpc>
                <a:spcPct val="150000"/>
              </a:lnSpc>
              <a:spcBef>
                <a:spcPct val="50000"/>
              </a:spcBef>
            </a:pPr>
            <a:r>
              <a:rPr lang="cs-CZ" altLang="cs-CZ" sz="1400" b="1" dirty="0">
                <a:solidFill>
                  <a:schemeClr val="tx1"/>
                </a:solidFill>
              </a:rPr>
              <a:t>Výsledek = výsledek operace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67FCE585-57D7-D490-EA8D-69E1B5B2761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02D14820-BC28-F984-F1E8-9577F27655C0}"/>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3361119075"/>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BF3E9-0E37-18EA-B9AC-4798AD6DBB1B}"/>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22414228-51D2-A823-ABED-8345D6427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4136B360-2156-8473-DFE9-3D933DCBA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4D776D95-4927-0A06-38E8-69A1B3664A17}"/>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E69EC263-CEED-4BAA-9CF5-B4716D5723BA}"/>
              </a:ext>
            </a:extLst>
          </p:cNvPr>
          <p:cNvSpPr txBox="1">
            <a:spLocks noChangeArrowheads="1"/>
          </p:cNvSpPr>
          <p:nvPr/>
        </p:nvSpPr>
        <p:spPr bwMode="auto">
          <a:xfrm>
            <a:off x="827088" y="1800000"/>
            <a:ext cx="7561336" cy="1859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Otázka 3: V závěru uvádíte, že vizualizace nebyla implementována. Jakým způsobem byste tuto vizualizaci realizoval a co by k tomu bylo potřeba?</a:t>
            </a:r>
          </a:p>
          <a:p>
            <a:pPr marL="285750" indent="-285750" algn="just" eaLnBrk="1" hangingPunct="1">
              <a:lnSpc>
                <a:spcPct val="150000"/>
              </a:lnSpc>
              <a:spcBef>
                <a:spcPct val="50000"/>
              </a:spcBef>
            </a:pPr>
            <a:r>
              <a:rPr lang="cs-CZ" altLang="cs-CZ" sz="1400" b="1" dirty="0">
                <a:solidFill>
                  <a:schemeClr val="tx1"/>
                </a:solidFill>
              </a:rPr>
              <a:t>Implementoval bych jí jako graf</a:t>
            </a:r>
          </a:p>
          <a:p>
            <a:pPr marL="285750" indent="-285750" algn="just" eaLnBrk="1" hangingPunct="1">
              <a:lnSpc>
                <a:spcPct val="150000"/>
              </a:lnSpc>
              <a:spcBef>
                <a:spcPct val="50000"/>
              </a:spcBef>
            </a:pPr>
            <a:r>
              <a:rPr lang="cs-CZ" altLang="cs-CZ" sz="1400" b="1" dirty="0">
                <a:solidFill>
                  <a:schemeClr val="tx1"/>
                </a:solidFill>
              </a:rPr>
              <a:t>Byla by potřeba knihovna třetí strany obsahující graf</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466E2CDD-EC12-72F5-E89C-09775B20225A}"/>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9069A6E0-B882-BCAC-8412-B2F13962EBC3}"/>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3683516004"/>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96CC1A6-D193-6777-D463-EA325B6BB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8B3B3DF5-56D2-F0BF-1CD4-4054AB9B3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4AA93F44-1F9E-3AF3-9534-E55E694A5BE4}"/>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E127EAC9-814D-CDB7-CA78-2F0CA7C777C8}"/>
              </a:ext>
            </a:extLst>
          </p:cNvPr>
          <p:cNvSpPr txBox="1">
            <a:spLocks noChangeArrowheads="1"/>
          </p:cNvSpPr>
          <p:nvPr/>
        </p:nvSpPr>
        <p:spPr bwMode="auto">
          <a:xfrm>
            <a:off x="827088" y="1800000"/>
            <a:ext cx="6913562" cy="143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Úvod</a:t>
            </a:r>
          </a:p>
          <a:p>
            <a:pPr marL="285750" indent="-285750" algn="just" eaLnBrk="1" hangingPunct="1">
              <a:lnSpc>
                <a:spcPct val="150000"/>
              </a:lnSpc>
              <a:spcBef>
                <a:spcPct val="50000"/>
              </a:spcBef>
            </a:pPr>
            <a:r>
              <a:rPr lang="cs-CZ" altLang="cs-CZ" sz="1400" b="1" dirty="0">
                <a:solidFill>
                  <a:schemeClr val="tx1"/>
                </a:solidFill>
              </a:rPr>
              <a:t>Rostoucí zájem o </a:t>
            </a:r>
            <a:r>
              <a:rPr lang="cs-CZ" altLang="cs-CZ" sz="1400" b="1" dirty="0" err="1">
                <a:solidFill>
                  <a:schemeClr val="tx1"/>
                </a:solidFill>
              </a:rPr>
              <a:t>IoT</a:t>
            </a:r>
            <a:r>
              <a:rPr lang="cs-CZ" altLang="cs-CZ" sz="1400" b="1" dirty="0">
                <a:solidFill>
                  <a:schemeClr val="tx1"/>
                </a:solidFill>
              </a:rPr>
              <a:t> a automatizaci</a:t>
            </a:r>
          </a:p>
          <a:p>
            <a:pPr marL="285750" indent="-285750" algn="just" eaLnBrk="1" hangingPunct="1">
              <a:lnSpc>
                <a:spcPct val="150000"/>
              </a:lnSpc>
              <a:spcBef>
                <a:spcPct val="50000"/>
              </a:spcBef>
            </a:pPr>
            <a:r>
              <a:rPr lang="cs-CZ" altLang="cs-CZ" sz="1400" b="1" dirty="0">
                <a:solidFill>
                  <a:schemeClr val="tx1"/>
                </a:solidFill>
              </a:rPr>
              <a:t>Propojení různých systémů</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0EA1672C-62D0-0E63-C228-E2DB62F33B2B}"/>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FFD0F10A-7F4B-90C3-77E8-DD2160BDF11B}"/>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0E012-FFBF-1F3F-83B0-0EE9CB070CB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859E0A8-21F5-5766-3B3F-8522318CD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F3EEADE1-C73A-6745-155E-DD0A9A9AE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C46A56EF-19CA-A1CE-6CFF-18ADAF1EF47D}"/>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B1BF1774-2BC9-B2F2-1940-7640C5CC4A10}"/>
              </a:ext>
            </a:extLst>
          </p:cNvPr>
          <p:cNvSpPr txBox="1">
            <a:spLocks noChangeArrowheads="1"/>
          </p:cNvSpPr>
          <p:nvPr/>
        </p:nvSpPr>
        <p:spPr bwMode="auto">
          <a:xfrm>
            <a:off x="827088" y="1800000"/>
            <a:ext cx="6913562" cy="31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Cíl práce</a:t>
            </a:r>
          </a:p>
          <a:p>
            <a:pPr marL="285750" indent="-285750" algn="just" eaLnBrk="1" hangingPunct="1">
              <a:lnSpc>
                <a:spcPct val="150000"/>
              </a:lnSpc>
              <a:spcBef>
                <a:spcPct val="50000"/>
              </a:spcBef>
            </a:pPr>
            <a:r>
              <a:rPr lang="cs-CZ" altLang="cs-CZ" sz="1400" b="1" dirty="0">
                <a:solidFill>
                  <a:schemeClr val="tx1"/>
                </a:solidFill>
              </a:rPr>
              <a:t>Vytvořit systém vykonávající uživatelem zadanou logiku</a:t>
            </a:r>
          </a:p>
          <a:p>
            <a:pPr marL="1022350" lvl="1" indent="-285750" algn="just" eaLnBrk="1" hangingPunct="1">
              <a:lnSpc>
                <a:spcPct val="150000"/>
              </a:lnSpc>
              <a:spcBef>
                <a:spcPct val="50000"/>
              </a:spcBef>
            </a:pPr>
            <a:r>
              <a:rPr lang="cs-CZ" altLang="cs-CZ" sz="1400" b="1" dirty="0">
                <a:solidFill>
                  <a:schemeClr val="tx1"/>
                </a:solidFill>
              </a:rPr>
              <a:t>Modulární</a:t>
            </a:r>
          </a:p>
          <a:p>
            <a:pPr marL="1022350" lvl="1" indent="-285750" algn="just" eaLnBrk="1" hangingPunct="1">
              <a:lnSpc>
                <a:spcPct val="150000"/>
              </a:lnSpc>
              <a:spcBef>
                <a:spcPct val="50000"/>
              </a:spcBef>
            </a:pPr>
            <a:r>
              <a:rPr lang="cs-CZ" altLang="cs-CZ" sz="1400" b="1" dirty="0">
                <a:solidFill>
                  <a:schemeClr val="tx1"/>
                </a:solidFill>
              </a:rPr>
              <a:t>Pro používání není nutná znalost programování</a:t>
            </a:r>
          </a:p>
          <a:p>
            <a:pPr marL="285750" indent="-285750" algn="just" eaLnBrk="1" hangingPunct="1">
              <a:lnSpc>
                <a:spcPct val="150000"/>
              </a:lnSpc>
              <a:spcBef>
                <a:spcPct val="50000"/>
              </a:spcBef>
            </a:pPr>
            <a:r>
              <a:rPr lang="cs-CZ" altLang="cs-CZ" sz="1400" b="1" dirty="0">
                <a:solidFill>
                  <a:schemeClr val="tx1"/>
                </a:solidFill>
              </a:rPr>
              <a:t>Vytvoření knihovny pro uzly a vzorovou implementaci</a:t>
            </a:r>
          </a:p>
          <a:p>
            <a:pPr marL="1022350" lvl="1" indent="-285750" algn="just" eaLnBrk="1" hangingPunct="1">
              <a:lnSpc>
                <a:spcPct val="150000"/>
              </a:lnSpc>
              <a:spcBef>
                <a:spcPct val="50000"/>
              </a:spcBef>
            </a:pPr>
            <a:r>
              <a:rPr lang="cs-CZ" altLang="cs-CZ" sz="1400" b="1" dirty="0">
                <a:solidFill>
                  <a:schemeClr val="tx1"/>
                </a:solidFill>
              </a:rPr>
              <a:t>Přenositelnost napříč platformami</a:t>
            </a:r>
          </a:p>
          <a:p>
            <a:pPr marL="1022350" lvl="1" indent="-285750" algn="just" eaLnBrk="1" hangingPunct="1">
              <a:lnSpc>
                <a:spcPct val="150000"/>
              </a:lnSpc>
              <a:spcBef>
                <a:spcPct val="50000"/>
              </a:spcBef>
            </a:pPr>
            <a:r>
              <a:rPr lang="cs-CZ" altLang="cs-CZ" sz="1400" b="1" dirty="0">
                <a:solidFill>
                  <a:schemeClr val="tx1"/>
                </a:solidFill>
              </a:rPr>
              <a:t>Použitelnost i s jiným řešením</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E608005B-CF32-0B5A-FC29-138B6C366B91}"/>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780D2B97-D385-43D6-982E-7341AD94D1D6}"/>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2895032221"/>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805C-4361-1D94-F893-EADCE5030B5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1CA34C4-C6AB-2BFB-C71E-B19FB7CAC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09A76B50-D5C1-CEDF-6EE1-641990715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774730C0-EC41-7C50-6687-0A70635156E4}"/>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1E6D2DE5-5463-08B8-FC81-0A67E60E43BA}"/>
              </a:ext>
            </a:extLst>
          </p:cNvPr>
          <p:cNvSpPr txBox="1">
            <a:spLocks noChangeArrowheads="1"/>
          </p:cNvSpPr>
          <p:nvPr/>
        </p:nvSpPr>
        <p:spPr bwMode="auto">
          <a:xfrm>
            <a:off x="827088" y="1800000"/>
            <a:ext cx="6913562" cy="1869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Metodika</a:t>
            </a:r>
          </a:p>
          <a:p>
            <a:pPr marL="285750" indent="-285750" algn="just" eaLnBrk="1" hangingPunct="1">
              <a:lnSpc>
                <a:spcPct val="150000"/>
              </a:lnSpc>
              <a:spcBef>
                <a:spcPct val="50000"/>
              </a:spcBef>
            </a:pPr>
            <a:r>
              <a:rPr lang="cs-CZ" altLang="cs-CZ" sz="1400" b="1" dirty="0">
                <a:solidFill>
                  <a:schemeClr val="tx1"/>
                </a:solidFill>
              </a:rPr>
              <a:t>Prostudování hardwarových a softwarových možností řešení</a:t>
            </a:r>
          </a:p>
          <a:p>
            <a:pPr marL="285750" indent="-285750" algn="just" eaLnBrk="1" hangingPunct="1">
              <a:lnSpc>
                <a:spcPct val="150000"/>
              </a:lnSpc>
              <a:spcBef>
                <a:spcPct val="50000"/>
              </a:spcBef>
            </a:pPr>
            <a:r>
              <a:rPr lang="cs-CZ" altLang="cs-CZ" sz="1400" b="1" dirty="0">
                <a:solidFill>
                  <a:schemeClr val="tx1"/>
                </a:solidFill>
              </a:rPr>
              <a:t>Specifikace funkcí systému podle cílů práce</a:t>
            </a:r>
          </a:p>
          <a:p>
            <a:pPr marL="285750" indent="-285750" algn="just" eaLnBrk="1" hangingPunct="1">
              <a:lnSpc>
                <a:spcPct val="150000"/>
              </a:lnSpc>
              <a:spcBef>
                <a:spcPct val="50000"/>
              </a:spcBef>
            </a:pPr>
            <a:r>
              <a:rPr lang="cs-CZ" altLang="cs-CZ" sz="1400" b="1" dirty="0">
                <a:solidFill>
                  <a:schemeClr val="tx1"/>
                </a:solidFill>
              </a:rPr>
              <a:t>Návrh a realizace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BB581480-9E3D-521D-8E8D-8E545DC65DFE}"/>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86A02CA4-E1D5-9E39-BF2D-1E307B317C1A}"/>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107697639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CF5C0-D641-59DA-EAEE-513599C0D402}"/>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6EAA6E26-BF22-5292-4572-B8EB5EAD7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059FC010-4EC3-0AA6-5FE4-CC4ADCAF3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37641427-A66E-72DD-9A1E-379284437CF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1F2456A2-CD78-DC71-C462-88C3A99BA771}"/>
              </a:ext>
            </a:extLst>
          </p:cNvPr>
          <p:cNvSpPr txBox="1">
            <a:spLocks noChangeArrowheads="1"/>
          </p:cNvSpPr>
          <p:nvPr/>
        </p:nvSpPr>
        <p:spPr bwMode="auto">
          <a:xfrm>
            <a:off x="827088" y="1800000"/>
            <a:ext cx="6913562" cy="1557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Princip komunikace</a:t>
            </a:r>
          </a:p>
          <a:p>
            <a:pPr marL="285750" indent="-285750" algn="just" eaLnBrk="1" hangingPunct="1">
              <a:lnSpc>
                <a:spcPct val="150000"/>
              </a:lnSpc>
              <a:spcBef>
                <a:spcPct val="50000"/>
              </a:spcBef>
            </a:pPr>
            <a:r>
              <a:rPr lang="cs-CZ" altLang="cs-CZ" sz="1400" b="1" dirty="0">
                <a:solidFill>
                  <a:schemeClr val="tx1"/>
                </a:solidFill>
              </a:rPr>
              <a:t>Jeden uzel může být součástí více systémů</a:t>
            </a:r>
          </a:p>
          <a:p>
            <a:pPr marL="285750" indent="-285750" algn="just" eaLnBrk="1" hangingPunct="1">
              <a:lnSpc>
                <a:spcPct val="150000"/>
              </a:lnSpc>
              <a:spcBef>
                <a:spcPct val="50000"/>
              </a:spcBef>
            </a:pPr>
            <a:r>
              <a:rPr lang="cs-CZ" altLang="cs-CZ" sz="1400" b="1" dirty="0">
                <a:solidFill>
                  <a:schemeClr val="tx1"/>
                </a:solidFill>
              </a:rPr>
              <a:t>Iniciátorem komunikace je hlavní uzel</a:t>
            </a:r>
          </a:p>
          <a:p>
            <a:pPr marL="285750" indent="-285750" algn="just" eaLnBrk="1" hangingPunct="1">
              <a:lnSpc>
                <a:spcPct val="150000"/>
              </a:lnSpc>
              <a:spcBef>
                <a:spcPct val="50000"/>
              </a:spcBef>
            </a:pPr>
            <a:r>
              <a:rPr lang="cs-CZ" altLang="cs-CZ" sz="1400" b="1" dirty="0">
                <a:solidFill>
                  <a:schemeClr val="tx1"/>
                </a:solidFill>
              </a:rPr>
              <a:t>HTTP + JSON</a:t>
            </a:r>
          </a:p>
        </p:txBody>
      </p:sp>
      <p:sp>
        <p:nvSpPr>
          <p:cNvPr id="5126" name="Text Box 10">
            <a:extLst>
              <a:ext uri="{FF2B5EF4-FFF2-40B4-BE49-F238E27FC236}">
                <a16:creationId xmlns:a16="http://schemas.microsoft.com/office/drawing/2014/main" id="{3DCA5645-A6F0-AE07-A614-EFCA58A85FDF}"/>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A79506BA-7F00-7419-6A71-E3765E9AEF8D}"/>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4EDB6F10-E50A-4946-2B4B-F605F740A707}"/>
              </a:ext>
            </a:extLst>
          </p:cNvPr>
          <p:cNvPicPr>
            <a:picLocks noChangeAspect="1"/>
          </p:cNvPicPr>
          <p:nvPr/>
        </p:nvPicPr>
        <p:blipFill>
          <a:blip r:embed="rId4"/>
          <a:stretch>
            <a:fillRect/>
          </a:stretch>
        </p:blipFill>
        <p:spPr>
          <a:xfrm>
            <a:off x="576862" y="3765940"/>
            <a:ext cx="7990276" cy="2175049"/>
          </a:xfrm>
          <a:prstGeom prst="rect">
            <a:avLst/>
          </a:prstGeom>
        </p:spPr>
      </p:pic>
    </p:spTree>
    <p:extLst>
      <p:ext uri="{BB962C8B-B14F-4D97-AF65-F5344CB8AC3E}">
        <p14:creationId xmlns:p14="http://schemas.microsoft.com/office/powerpoint/2010/main" val="673963608"/>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93D0-BFD6-DF3B-47A0-775377F4BEF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124398C5-A3FE-1A8D-9A42-973E28A9A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7BC3875E-C261-29C0-F837-56BDC4460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50290D1C-D7A9-4ABF-E9EF-BD3AEA29B21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2CFD6BD3-F469-E9C3-D1AC-55F0DC4350EF}"/>
              </a:ext>
            </a:extLst>
          </p:cNvPr>
          <p:cNvSpPr txBox="1">
            <a:spLocks noChangeArrowheads="1"/>
          </p:cNvSpPr>
          <p:nvPr/>
        </p:nvSpPr>
        <p:spPr bwMode="auto">
          <a:xfrm>
            <a:off x="827088" y="1800000"/>
            <a:ext cx="7849368" cy="695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err="1">
                <a:solidFill>
                  <a:schemeClr val="tx1"/>
                </a:solidFill>
              </a:rPr>
              <a:t>GetInfo</a:t>
            </a:r>
            <a:endParaRPr lang="cs-CZ" altLang="cs-CZ" sz="1800" b="1" dirty="0">
              <a:solidFill>
                <a:schemeClr val="tx1"/>
              </a:solidFill>
            </a:endParaRPr>
          </a:p>
          <a:p>
            <a:pPr marL="285750" indent="-285750" algn="just" eaLnBrk="1" hangingPunct="1">
              <a:lnSpc>
                <a:spcPct val="150000"/>
              </a:lnSpc>
              <a:spcBef>
                <a:spcPct val="50000"/>
              </a:spcBef>
            </a:pPr>
            <a:r>
              <a:rPr lang="cs-CZ" altLang="cs-CZ" sz="1400" b="1" dirty="0">
                <a:solidFill>
                  <a:schemeClr val="tx1"/>
                </a:solidFill>
              </a:rPr>
              <a:t>Uzel nemá pevně daný seznam </a:t>
            </a:r>
            <a:r>
              <a:rPr lang="cs-CZ" altLang="cs-CZ" sz="1400" b="1" dirty="0" err="1">
                <a:solidFill>
                  <a:schemeClr val="tx1"/>
                </a:solidFill>
              </a:rPr>
              <a:t>endpointů</a:t>
            </a:r>
            <a:r>
              <a:rPr lang="cs-CZ" altLang="cs-CZ" sz="1400" b="1" dirty="0">
                <a:solidFill>
                  <a:schemeClr val="tx1"/>
                </a:solidFill>
              </a:rPr>
              <a:t>, takže je při přidávání nutné je zjistit</a:t>
            </a:r>
            <a:endParaRPr lang="cs-CZ" altLang="cs-CZ" sz="1400" dirty="0">
              <a:solidFill>
                <a:schemeClr val="tx1"/>
              </a:solidFill>
            </a:endParaRPr>
          </a:p>
        </p:txBody>
      </p:sp>
      <p:sp>
        <p:nvSpPr>
          <p:cNvPr id="5126" name="Text Box 10">
            <a:extLst>
              <a:ext uri="{FF2B5EF4-FFF2-40B4-BE49-F238E27FC236}">
                <a16:creationId xmlns:a16="http://schemas.microsoft.com/office/drawing/2014/main" id="{006C4BEE-AADB-3DA1-F50B-4D5293BB102B}"/>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517849C5-489D-F358-358B-C98A09B01FD0}"/>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EB454CC5-9362-B3DA-A0A7-BE772F94A7E4}"/>
              </a:ext>
            </a:extLst>
          </p:cNvPr>
          <p:cNvPicPr>
            <a:picLocks noChangeAspect="1"/>
          </p:cNvPicPr>
          <p:nvPr/>
        </p:nvPicPr>
        <p:blipFill>
          <a:blip r:embed="rId4"/>
          <a:stretch>
            <a:fillRect/>
          </a:stretch>
        </p:blipFill>
        <p:spPr>
          <a:xfrm>
            <a:off x="179512" y="2848908"/>
            <a:ext cx="4468688" cy="3274180"/>
          </a:xfrm>
          <a:prstGeom prst="rect">
            <a:avLst/>
          </a:prstGeom>
        </p:spPr>
      </p:pic>
      <p:sp>
        <p:nvSpPr>
          <p:cNvPr id="7" name="TextovéPole 6">
            <a:extLst>
              <a:ext uri="{FF2B5EF4-FFF2-40B4-BE49-F238E27FC236}">
                <a16:creationId xmlns:a16="http://schemas.microsoft.com/office/drawing/2014/main" id="{B73D09C8-D417-C13C-ECBF-F36A8A52279A}"/>
              </a:ext>
            </a:extLst>
          </p:cNvPr>
          <p:cNvSpPr txBox="1"/>
          <p:nvPr/>
        </p:nvSpPr>
        <p:spPr>
          <a:xfrm>
            <a:off x="6084168" y="3068960"/>
            <a:ext cx="2576667" cy="2974148"/>
          </a:xfrm>
          <a:prstGeom prst="rect">
            <a:avLst/>
          </a:prstGeom>
          <a:solidFill>
            <a:srgbClr val="FFFFFF"/>
          </a:solidFill>
        </p:spPr>
        <p:txBody>
          <a:bodyPr wrap="none" rtlCol="0">
            <a:spAutoFit/>
          </a:bodyPr>
          <a:lstStyle/>
          <a:p>
            <a:pPr>
              <a:lnSpc>
                <a:spcPts val="1350"/>
              </a:lnSpc>
              <a:buNone/>
            </a:pPr>
            <a:r>
              <a:rPr lang="cs-CZ" b="0" dirty="0">
                <a:solidFill>
                  <a:srgbClr val="000000"/>
                </a:solidFill>
                <a:effectLst/>
                <a:latin typeface="IBMPlexMono"/>
              </a:rPr>
              <a:t>[</a:t>
            </a:r>
          </a:p>
          <a:p>
            <a:pPr>
              <a:lnSpc>
                <a:spcPts val="1350"/>
              </a:lnSpc>
              <a:buNone/>
            </a:pPr>
            <a:r>
              <a:rPr lang="cs-CZ" dirty="0">
                <a:solidFill>
                  <a:srgbClr val="000000"/>
                </a:solidFill>
                <a:latin typeface="IBMPlexMono"/>
              </a:rPr>
              <a:t>  </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lnSpc>
                <a:spcPts val="1350"/>
              </a:lnSpc>
              <a:buNone/>
            </a:pPr>
            <a:r>
              <a:rPr lang="cs-CZ" b="0" dirty="0">
                <a:solidFill>
                  <a:srgbClr val="000000"/>
                </a:solidFill>
                <a:effectLst/>
                <a:latin typeface="IBMPlexMono"/>
              </a:rPr>
              <a:t>    }</a:t>
            </a:r>
          </a:p>
          <a:p>
            <a:pPr>
              <a:lnSpc>
                <a:spcPts val="1350"/>
              </a:lnSpc>
            </a:pPr>
            <a:r>
              <a:rPr lang="cs-CZ" b="0" dirty="0">
                <a:solidFill>
                  <a:srgbClr val="000000"/>
                </a:solidFill>
                <a:effectLst/>
                <a:latin typeface="IBMPlexMono"/>
              </a:rPr>
              <a:t>]</a:t>
            </a:r>
          </a:p>
          <a:p>
            <a:pPr>
              <a:lnSpc>
                <a:spcPts val="1350"/>
              </a:lnSpc>
              <a:buNone/>
            </a:pPr>
            <a:endParaRPr lang="cs-CZ" b="0" dirty="0">
              <a:solidFill>
                <a:srgbClr val="F8F8F2"/>
              </a:solidFill>
              <a:effectLst/>
              <a:latin typeface="IBMPlexMono"/>
            </a:endParaRPr>
          </a:p>
        </p:txBody>
      </p:sp>
    </p:spTree>
    <p:extLst>
      <p:ext uri="{BB962C8B-B14F-4D97-AF65-F5344CB8AC3E}">
        <p14:creationId xmlns:p14="http://schemas.microsoft.com/office/powerpoint/2010/main" val="2789539250"/>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9FB72-3EA3-6EB8-8518-5930BC19A8A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4C4912AE-1E75-2DBF-E677-AB8469BA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B85C722C-F7ED-CA1C-C4EE-DEABA2B39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B5F782B5-EC4D-09A3-8F39-6D4D5BC8E73E}"/>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CBD761DB-B9A0-6CC5-7B8D-E86E91C46AC2}"/>
              </a:ext>
            </a:extLst>
          </p:cNvPr>
          <p:cNvSpPr txBox="1">
            <a:spLocks noChangeArrowheads="1"/>
          </p:cNvSpPr>
          <p:nvPr/>
        </p:nvSpPr>
        <p:spPr bwMode="auto">
          <a:xfrm>
            <a:off x="827088" y="1800000"/>
            <a:ext cx="6913562" cy="143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Moduly</a:t>
            </a:r>
          </a:p>
          <a:p>
            <a:pPr marL="285750" indent="-285750" algn="just" eaLnBrk="1" hangingPunct="1">
              <a:lnSpc>
                <a:spcPct val="150000"/>
              </a:lnSpc>
              <a:spcBef>
                <a:spcPct val="50000"/>
              </a:spcBef>
            </a:pPr>
            <a:r>
              <a:rPr lang="cs-CZ" altLang="cs-CZ" sz="1400" b="1" dirty="0">
                <a:solidFill>
                  <a:schemeClr val="tx1"/>
                </a:solidFill>
              </a:rPr>
              <a:t>Vrstvený model</a:t>
            </a:r>
          </a:p>
          <a:p>
            <a:pPr marL="285750" indent="-285750" algn="just" eaLnBrk="1" hangingPunct="1">
              <a:lnSpc>
                <a:spcPct val="150000"/>
              </a:lnSpc>
              <a:spcBef>
                <a:spcPct val="50000"/>
              </a:spcBef>
            </a:pPr>
            <a:r>
              <a:rPr lang="cs-CZ" altLang="cs-CZ" sz="1400" b="1" dirty="0" err="1">
                <a:solidFill>
                  <a:schemeClr val="tx1"/>
                </a:solidFill>
              </a:rPr>
              <a:t>Dependency</a:t>
            </a:r>
            <a:r>
              <a:rPr lang="cs-CZ" altLang="cs-CZ" sz="1400" b="1" dirty="0">
                <a:solidFill>
                  <a:schemeClr val="tx1"/>
                </a:solidFill>
              </a:rPr>
              <a:t> </a:t>
            </a:r>
            <a:r>
              <a:rPr lang="cs-CZ" altLang="cs-CZ" sz="1400" b="1" dirty="0" err="1">
                <a:solidFill>
                  <a:schemeClr val="tx1"/>
                </a:solidFill>
              </a:rPr>
              <a:t>injection</a:t>
            </a:r>
            <a:endParaRPr lang="cs-CZ" altLang="cs-CZ" sz="1400" b="1" dirty="0">
              <a:solidFill>
                <a:schemeClr val="tx1"/>
              </a:solidFill>
            </a:endParaRP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757ADD44-C34D-6E8A-718E-743320B2F9F0}"/>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A33FCA39-0BA5-E68E-7C52-45192C5D875F}"/>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3" name="Obrázek 2">
            <a:extLst>
              <a:ext uri="{FF2B5EF4-FFF2-40B4-BE49-F238E27FC236}">
                <a16:creationId xmlns:a16="http://schemas.microsoft.com/office/drawing/2014/main" id="{3AA3BF7B-3549-5B0D-E2BD-A5C1F458A398}"/>
              </a:ext>
            </a:extLst>
          </p:cNvPr>
          <p:cNvPicPr>
            <a:picLocks noChangeAspect="1"/>
          </p:cNvPicPr>
          <p:nvPr/>
        </p:nvPicPr>
        <p:blipFill>
          <a:blip r:embed="rId4"/>
          <a:stretch>
            <a:fillRect/>
          </a:stretch>
        </p:blipFill>
        <p:spPr>
          <a:xfrm>
            <a:off x="3119638" y="1484783"/>
            <a:ext cx="5891157" cy="4747419"/>
          </a:xfrm>
          <a:prstGeom prst="rect">
            <a:avLst/>
          </a:prstGeom>
        </p:spPr>
      </p:pic>
    </p:spTree>
    <p:extLst>
      <p:ext uri="{BB962C8B-B14F-4D97-AF65-F5344CB8AC3E}">
        <p14:creationId xmlns:p14="http://schemas.microsoft.com/office/powerpoint/2010/main" val="382865757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52BEA-3719-C26A-A0D5-A88614D61626}"/>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E3D1A86A-D6AC-2494-9100-E76542700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A73B5FCF-1129-2B96-FC84-241D9F841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74EF948C-EB7A-299C-FA48-7EF3E9FB0936}"/>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ABF4E16E-FC62-A8C4-83E8-D5E2D94ADB29}"/>
              </a:ext>
            </a:extLst>
          </p:cNvPr>
          <p:cNvSpPr txBox="1">
            <a:spLocks noChangeArrowheads="1"/>
          </p:cNvSpPr>
          <p:nvPr/>
        </p:nvSpPr>
        <p:spPr bwMode="auto">
          <a:xfrm>
            <a:off x="827088" y="1800000"/>
            <a:ext cx="6913562" cy="1007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Převod uživatelského vstupu na instrukce</a:t>
            </a:r>
          </a:p>
          <a:p>
            <a:pPr marL="285750" indent="-285750" algn="just" eaLnBrk="1" hangingPunct="1">
              <a:lnSpc>
                <a:spcPct val="150000"/>
              </a:lnSpc>
              <a:spcBef>
                <a:spcPct val="50000"/>
              </a:spcBef>
            </a:pPr>
            <a:r>
              <a:rPr lang="cs-CZ" altLang="cs-CZ" sz="1400" b="1" dirty="0">
                <a:solidFill>
                  <a:schemeClr val="tx1"/>
                </a:solidFill>
              </a:rPr>
              <a:t>Konečný automat</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D9584082-9EA4-158B-EF1D-2F50DC36B82F}"/>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74073564-F4E8-62F9-A7C7-155D24C7CFB2}"/>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C99BBA3F-1035-DF9B-43C0-096BC34586BA}"/>
              </a:ext>
            </a:extLst>
          </p:cNvPr>
          <p:cNvPicPr>
            <a:picLocks noChangeAspect="1"/>
          </p:cNvPicPr>
          <p:nvPr/>
        </p:nvPicPr>
        <p:blipFill>
          <a:blip r:embed="rId4"/>
          <a:stretch>
            <a:fillRect/>
          </a:stretch>
        </p:blipFill>
        <p:spPr>
          <a:xfrm>
            <a:off x="999659" y="2952224"/>
            <a:ext cx="7144681" cy="3212783"/>
          </a:xfrm>
          <a:prstGeom prst="rect">
            <a:avLst/>
          </a:prstGeom>
        </p:spPr>
      </p:pic>
    </p:spTree>
    <p:extLst>
      <p:ext uri="{BB962C8B-B14F-4D97-AF65-F5344CB8AC3E}">
        <p14:creationId xmlns:p14="http://schemas.microsoft.com/office/powerpoint/2010/main" val="334157848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51E36-D33A-92B2-BC52-A3039D5D5391}"/>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3AF4B18E-5155-782C-3EEB-A7626481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99E76CF3-9D3B-FEAF-DB6E-ABDD9726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893A9435-AB84-35C2-AB38-AF8E23B3639E}"/>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2F9A02DB-91C1-38AA-9959-007E2D4CDA71}"/>
              </a:ext>
            </a:extLst>
          </p:cNvPr>
          <p:cNvSpPr txBox="1">
            <a:spLocks noChangeArrowheads="1"/>
          </p:cNvSpPr>
          <p:nvPr/>
        </p:nvSpPr>
        <p:spPr bwMode="auto">
          <a:xfrm>
            <a:off x="827584" y="1799983"/>
            <a:ext cx="6913562" cy="57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err="1">
                <a:solidFill>
                  <a:schemeClr val="tx1"/>
                </a:solidFill>
              </a:rPr>
              <a:t>NodeMCU</a:t>
            </a:r>
            <a:endParaRPr lang="cs-CZ" altLang="cs-CZ" sz="1400" b="1" dirty="0">
              <a:solidFill>
                <a:schemeClr val="tx1"/>
              </a:solidFill>
            </a:endParaRP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1635B393-23D5-36C7-3EA8-B9D331DAF013}"/>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9518F7DD-C5AD-32A3-CA24-9E7983BC7D68}"/>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0724CD81-594C-6914-AAE8-2FFB9404F1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793" y="1876425"/>
            <a:ext cx="6444208" cy="4025232"/>
          </a:xfrm>
          <a:prstGeom prst="rect">
            <a:avLst/>
          </a:prstGeom>
          <a:noFill/>
          <a:ln>
            <a:noFill/>
          </a:ln>
        </p:spPr>
      </p:pic>
      <p:graphicFrame>
        <p:nvGraphicFramePr>
          <p:cNvPr id="3" name="Tabulka 2">
            <a:extLst>
              <a:ext uri="{FF2B5EF4-FFF2-40B4-BE49-F238E27FC236}">
                <a16:creationId xmlns:a16="http://schemas.microsoft.com/office/drawing/2014/main" id="{D0D2B4A7-5C80-8D9C-489F-969E468DE377}"/>
              </a:ext>
            </a:extLst>
          </p:cNvPr>
          <p:cNvGraphicFramePr>
            <a:graphicFrameLocks noGrp="1"/>
          </p:cNvGraphicFramePr>
          <p:nvPr>
            <p:extLst>
              <p:ext uri="{D42A27DB-BD31-4B8C-83A1-F6EECF244321}">
                <p14:modId xmlns:p14="http://schemas.microsoft.com/office/powerpoint/2010/main" val="1783720869"/>
              </p:ext>
            </p:extLst>
          </p:nvPr>
        </p:nvGraphicFramePr>
        <p:xfrm>
          <a:off x="179512" y="3585621"/>
          <a:ext cx="3632051" cy="2595880"/>
        </p:xfrm>
        <a:graphic>
          <a:graphicData uri="http://schemas.openxmlformats.org/drawingml/2006/table">
            <a:tbl>
              <a:tblPr firstRow="1" bandRow="1">
                <a:tableStyleId>{5940675A-B579-460E-94D1-54222C63F5DA}</a:tableStyleId>
              </a:tblPr>
              <a:tblGrid>
                <a:gridCol w="1759843">
                  <a:extLst>
                    <a:ext uri="{9D8B030D-6E8A-4147-A177-3AD203B41FA5}">
                      <a16:colId xmlns:a16="http://schemas.microsoft.com/office/drawing/2014/main" val="361201275"/>
                    </a:ext>
                  </a:extLst>
                </a:gridCol>
                <a:gridCol w="187220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Tree>
    <p:extLst>
      <p:ext uri="{BB962C8B-B14F-4D97-AF65-F5344CB8AC3E}">
        <p14:creationId xmlns:p14="http://schemas.microsoft.com/office/powerpoint/2010/main" val="887824858"/>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MS Gothic"/>
        <a:cs typeface=""/>
      </a:majorFont>
      <a:minorFont>
        <a:latin typeface="Arial"/>
        <a:ea typeface="MS Gothic"/>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0" marR="0" indent="0" algn="just" defTabSz="449263" rtl="0" eaLnBrk="1" fontAlgn="base" latinLnBrk="0" hangingPunct="1">
          <a:lnSpc>
            <a:spcPct val="76000"/>
          </a:lnSpc>
          <a:spcBef>
            <a:spcPct val="50000"/>
          </a:spcBef>
          <a:spcAft>
            <a:spcPct val="0"/>
          </a:spcAft>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lang="en-GB" altLang="cs-CZ" sz="1600" b="0" i="0" u="none" strike="noStrike" cap="none" normalizeH="0" baseline="0" smtClean="0">
            <a:ln>
              <a:noFill/>
            </a:ln>
            <a:solidFill>
              <a:schemeClr val="tx1"/>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0" marR="0" indent="0" algn="just" defTabSz="449263" rtl="0" eaLnBrk="1" fontAlgn="base" latinLnBrk="0" hangingPunct="1">
          <a:lnSpc>
            <a:spcPct val="76000"/>
          </a:lnSpc>
          <a:spcBef>
            <a:spcPct val="50000"/>
          </a:spcBef>
          <a:spcAft>
            <a:spcPct val="0"/>
          </a:spcAft>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lang="en-GB" altLang="cs-CZ" sz="1600" b="0" i="0" u="none" strike="noStrike" cap="none" normalizeH="0" baseline="0" smtClean="0">
            <a:ln>
              <a:noFill/>
            </a:ln>
            <a:solidFill>
              <a:schemeClr val="tx1"/>
            </a:solidFill>
            <a:effectLst/>
            <a:latin typeface="Arial" panose="020B0604020202020204" pitchFamily="34" charset="0"/>
            <a:ea typeface="MS Gothic" panose="020B0609070205080204" pitchFamily="49"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4371</TotalTime>
  <Words>1266</Words>
  <Application>Microsoft Office PowerPoint</Application>
  <PresentationFormat>Předvádění na obrazovce (4:3)</PresentationFormat>
  <Paragraphs>145</Paragraphs>
  <Slides>14</Slides>
  <Notes>14</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14</vt:i4>
      </vt:variant>
    </vt:vector>
  </HeadingPairs>
  <TitlesOfParts>
    <vt:vector size="19" baseType="lpstr">
      <vt:lpstr>Aptos</vt:lpstr>
      <vt:lpstr>Arial</vt:lpstr>
      <vt:lpstr>IBMPlexMono</vt:lpstr>
      <vt:lpstr>Times New Roman</vt:lpstr>
      <vt:lpstr>Default Design</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hruska</dc:creator>
  <cp:lastModifiedBy>Martin Novák</cp:lastModifiedBy>
  <cp:revision>110</cp:revision>
  <dcterms:modified xsi:type="dcterms:W3CDTF">2025-05-12T18:04:30Z</dcterms:modified>
</cp:coreProperties>
</file>